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19"/>
  </p:notesMasterIdLst>
  <p:handoutMasterIdLst>
    <p:handoutMasterId r:id="rId20"/>
  </p:handoutMasterIdLst>
  <p:sldIdLst>
    <p:sldId id="256" r:id="rId5"/>
    <p:sldId id="261" r:id="rId6"/>
    <p:sldId id="269" r:id="rId7"/>
    <p:sldId id="274" r:id="rId8"/>
    <p:sldId id="273" r:id="rId9"/>
    <p:sldId id="270" r:id="rId10"/>
    <p:sldId id="275" r:id="rId11"/>
    <p:sldId id="276" r:id="rId12"/>
    <p:sldId id="277" r:id="rId13"/>
    <p:sldId id="278" r:id="rId14"/>
    <p:sldId id="279" r:id="rId15"/>
    <p:sldId id="271" r:id="rId16"/>
    <p:sldId id="272" r:id="rId17"/>
    <p:sldId id="268" r:id="rId18"/>
  </p:sldIdLst>
  <p:sldSz cx="12192000" cy="6858000"/>
  <p:notesSz cx="6797675" cy="9926638"/>
  <p:defaultTextStyle>
    <a:defPPr rtl="0">
      <a:defRPr lang="ja-JP"/>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74309" autoAdjust="0"/>
  </p:normalViewPr>
  <p:slideViewPr>
    <p:cSldViewPr snapToGrid="0">
      <p:cViewPr varScale="1">
        <p:scale>
          <a:sx n="85" d="100"/>
          <a:sy n="85" d="100"/>
        </p:scale>
        <p:origin x="1288"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280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56D51911-62A4-4838-B7AF-86481D35983D}"/>
              </a:ext>
            </a:extLst>
          </p:cNvPr>
          <p:cNvSpPr>
            <a:spLocks noGrp="1"/>
          </p:cNvSpPr>
          <p:nvPr>
            <p:ph type="hdr" sz="quarter"/>
          </p:nvPr>
        </p:nvSpPr>
        <p:spPr>
          <a:xfrm>
            <a:off x="0" y="2"/>
            <a:ext cx="2945659" cy="498055"/>
          </a:xfrm>
          <a:prstGeom prst="rect">
            <a:avLst/>
          </a:prstGeom>
        </p:spPr>
        <p:txBody>
          <a:bodyPr vert="horz" lIns="91440" tIns="45720" rIns="91440" bIns="45720" rtlCol="0"/>
          <a:lstStyle>
            <a:lvl1pPr algn="l">
              <a:defRPr sz="1200"/>
            </a:lvl1pPr>
          </a:lstStyle>
          <a:p>
            <a:endParaRPr kumimoji="1" lang="ja-JP" altLang="en-US">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6F341984-217A-498D-B17B-E159A1F7C75D}"/>
              </a:ext>
            </a:extLst>
          </p:cNvPr>
          <p:cNvSpPr>
            <a:spLocks noGrp="1"/>
          </p:cNvSpPr>
          <p:nvPr>
            <p:ph type="dt" sz="quarter" idx="1"/>
          </p:nvPr>
        </p:nvSpPr>
        <p:spPr>
          <a:xfrm>
            <a:off x="3850443" y="2"/>
            <a:ext cx="2945659" cy="498055"/>
          </a:xfrm>
          <a:prstGeom prst="rect">
            <a:avLst/>
          </a:prstGeom>
        </p:spPr>
        <p:txBody>
          <a:bodyPr vert="horz" lIns="91440" tIns="45720" rIns="91440" bIns="45720" rtlCol="0"/>
          <a:lstStyle>
            <a:lvl1pPr algn="r">
              <a:defRPr sz="1200"/>
            </a:lvl1pPr>
          </a:lstStyle>
          <a:p>
            <a:fld id="{D87E12EE-BC3D-43BF-9FA1-D716A2A5CEC9}" type="datetime1">
              <a:rPr kumimoji="1" lang="ja-JP" altLang="en-US" smtClean="0">
                <a:latin typeface="Meiryo UI" panose="020B0604030504040204" pitchFamily="50" charset="-128"/>
                <a:ea typeface="Meiryo UI" panose="020B0604030504040204" pitchFamily="50" charset="-128"/>
              </a:rPr>
              <a:t>2024/6/28</a:t>
            </a:fld>
            <a:endParaRPr kumimoji="1" lang="ja-JP" altLang="en-US">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43ED9241-F276-4BED-8F15-C49367691505}"/>
              </a:ext>
            </a:extLst>
          </p:cNvPr>
          <p:cNvSpPr>
            <a:spLocks noGrp="1"/>
          </p:cNvSpPr>
          <p:nvPr>
            <p:ph type="ftr" sz="quarter" idx="2"/>
          </p:nvPr>
        </p:nvSpPr>
        <p:spPr>
          <a:xfrm>
            <a:off x="0" y="9428585"/>
            <a:ext cx="2945659" cy="498054"/>
          </a:xfrm>
          <a:prstGeom prst="rect">
            <a:avLst/>
          </a:prstGeom>
        </p:spPr>
        <p:txBody>
          <a:bodyPr vert="horz" lIns="91440" tIns="45720" rIns="91440" bIns="45720" rtlCol="0" anchor="b"/>
          <a:lstStyle>
            <a:lvl1pPr algn="l">
              <a:defRPr sz="1200"/>
            </a:lvl1pPr>
          </a:lstStyle>
          <a:p>
            <a:endParaRPr kumimoji="1" lang="ja-JP" altLang="en-US">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D65AB568-69FB-4636-8D6D-D3463540CB1C}"/>
              </a:ext>
            </a:extLst>
          </p:cNvPr>
          <p:cNvSpPr>
            <a:spLocks noGrp="1"/>
          </p:cNvSpPr>
          <p:nvPr>
            <p:ph type="sldNum" sz="quarter" idx="3"/>
          </p:nvPr>
        </p:nvSpPr>
        <p:spPr>
          <a:xfrm>
            <a:off x="3850443" y="9428585"/>
            <a:ext cx="2945659" cy="498054"/>
          </a:xfrm>
          <a:prstGeom prst="rect">
            <a:avLst/>
          </a:prstGeom>
        </p:spPr>
        <p:txBody>
          <a:bodyPr vert="horz" lIns="91440" tIns="45720" rIns="91440" bIns="45720" rtlCol="0" anchor="b"/>
          <a:lstStyle>
            <a:lvl1pPr algn="r">
              <a:defRPr sz="1200"/>
            </a:lvl1pPr>
          </a:lstStyle>
          <a:p>
            <a:fld id="{4B0998C5-B86E-4123-8FED-DCF775CCCD5B}" type="slidenum">
              <a:rPr kumimoji="1" lang="en-US" altLang="ja-JP" smtClean="0">
                <a:latin typeface="Meiryo UI" panose="020B0604030504040204" pitchFamily="50" charset="-128"/>
                <a:ea typeface="Meiryo UI" panose="020B0604030504040204" pitchFamily="50" charset="-128"/>
              </a:rPr>
              <a:t>‹#›</a:t>
            </a:fld>
            <a:endParaRPr kumimoji="1"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66504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45659" cy="498055"/>
          </a:xfrm>
          <a:prstGeom prst="rect">
            <a:avLst/>
          </a:prstGeom>
        </p:spPr>
        <p:txBody>
          <a:bodyPr vert="horz" lIns="91440" tIns="45720" rIns="91440" bIns="45720" rtlCol="0"/>
          <a:lstStyle>
            <a:lvl1pPr algn="l">
              <a:defRPr sz="1200" baseline="0">
                <a:latin typeface="Meiryo UI" panose="020B0604030504040204" pitchFamily="50" charset="-128"/>
                <a:ea typeface="Meiryo UI" panose="020B0604030504040204" pitchFamily="50" charset="-128"/>
              </a:defRPr>
            </a:lvl1pPr>
          </a:lstStyle>
          <a:p>
            <a:endParaRPr kumimoji="1" lang="ja-JP" altLang="en-US" noProof="0"/>
          </a:p>
        </p:txBody>
      </p:sp>
      <p:sp>
        <p:nvSpPr>
          <p:cNvPr id="3" name="日付プレースホルダー 2"/>
          <p:cNvSpPr>
            <a:spLocks noGrp="1"/>
          </p:cNvSpPr>
          <p:nvPr>
            <p:ph type="dt" idx="1"/>
          </p:nvPr>
        </p:nvSpPr>
        <p:spPr>
          <a:xfrm>
            <a:off x="3850443" y="2"/>
            <a:ext cx="2945659" cy="498055"/>
          </a:xfrm>
          <a:prstGeom prst="rect">
            <a:avLst/>
          </a:prstGeom>
        </p:spPr>
        <p:txBody>
          <a:bodyPr vert="horz" lIns="91440" tIns="45720" rIns="91440" bIns="45720" rtlCol="0"/>
          <a:lstStyle>
            <a:lvl1pPr algn="r">
              <a:defRPr sz="1200" baseline="0">
                <a:latin typeface="Meiryo UI" panose="020B0604030504040204" pitchFamily="50" charset="-128"/>
                <a:ea typeface="Meiryo UI" panose="020B0604030504040204" pitchFamily="50" charset="-128"/>
              </a:defRPr>
            </a:lvl1pPr>
          </a:lstStyle>
          <a:p>
            <a:fld id="{EBC38FE8-4544-4F0B-B735-04522A6355C9}" type="datetime1">
              <a:rPr kumimoji="1" lang="ja-JP" altLang="en-US" noProof="0" smtClean="0"/>
              <a:t>2024/6/28</a:t>
            </a:fld>
            <a:endParaRPr kumimoji="1" lang="ja-JP" altLang="en-US" noProof="0"/>
          </a:p>
        </p:txBody>
      </p:sp>
      <p:sp>
        <p:nvSpPr>
          <p:cNvPr id="4" name="スライド イメージ プレースホルダー 3"/>
          <p:cNvSpPr>
            <a:spLocks noGrp="1" noRot="1" noChangeAspect="1"/>
          </p:cNvSpPr>
          <p:nvPr>
            <p:ph type="sldImg" idx="2"/>
          </p:nvPr>
        </p:nvSpPr>
        <p:spPr>
          <a:xfrm>
            <a:off x="422275" y="1239838"/>
            <a:ext cx="5953125" cy="3349625"/>
          </a:xfrm>
          <a:prstGeom prst="rect">
            <a:avLst/>
          </a:prstGeom>
          <a:noFill/>
          <a:ln w="12700">
            <a:solidFill>
              <a:prstClr val="black"/>
            </a:solidFill>
          </a:ln>
        </p:spPr>
        <p:txBody>
          <a:bodyPr vert="horz" lIns="91440" tIns="45720" rIns="91440" bIns="45720" rtlCol="0" anchor="ctr"/>
          <a:lstStyle/>
          <a:p>
            <a:endParaRPr lang="ja-JP" altLang="en-US" noProof="0"/>
          </a:p>
        </p:txBody>
      </p:sp>
      <p:sp>
        <p:nvSpPr>
          <p:cNvPr id="5" name="ノート プレースホルダー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kumimoji="1" lang="ja-JP" altLang="en-US" noProof="0"/>
              <a:t>マスター テキストのスタイルを編集する</a:t>
            </a:r>
          </a:p>
          <a:p>
            <a:pPr lvl="1"/>
            <a:r>
              <a:rPr kumimoji="1" lang="ja-JP" altLang="en-US" noProof="0"/>
              <a:t>第 </a:t>
            </a:r>
            <a:r>
              <a:rPr kumimoji="1" lang="en-US" altLang="ja-JP" noProof="0"/>
              <a:t>2 </a:t>
            </a:r>
            <a:r>
              <a:rPr kumimoji="1" lang="ja-JP" altLang="en-US" noProof="0"/>
              <a:t>レベル</a:t>
            </a:r>
          </a:p>
          <a:p>
            <a:pPr lvl="2"/>
            <a:r>
              <a:rPr kumimoji="1" lang="ja-JP" altLang="en-US" noProof="0"/>
              <a:t>第 </a:t>
            </a:r>
            <a:r>
              <a:rPr kumimoji="1" lang="en-US" altLang="ja-JP" noProof="0"/>
              <a:t>3 </a:t>
            </a:r>
            <a:r>
              <a:rPr kumimoji="1" lang="ja-JP" altLang="en-US" noProof="0"/>
              <a:t>レベル</a:t>
            </a:r>
          </a:p>
          <a:p>
            <a:pPr lvl="3"/>
            <a:r>
              <a:rPr kumimoji="1" lang="ja-JP" altLang="en-US" noProof="0"/>
              <a:t>第 </a:t>
            </a:r>
            <a:r>
              <a:rPr kumimoji="1" lang="en-US" altLang="ja-JP" noProof="0"/>
              <a:t>4 </a:t>
            </a:r>
            <a:r>
              <a:rPr kumimoji="1" lang="ja-JP" altLang="en-US" noProof="0"/>
              <a:t>レベル</a:t>
            </a:r>
          </a:p>
          <a:p>
            <a:pPr lvl="4"/>
            <a:r>
              <a:rPr kumimoji="1" lang="ja-JP" altLang="en-US" noProof="0"/>
              <a:t>第 </a:t>
            </a:r>
            <a:r>
              <a:rPr kumimoji="1" lang="en-US" altLang="ja-JP" noProof="0"/>
              <a:t>5 </a:t>
            </a:r>
            <a:r>
              <a:rPr kumimoji="1" lang="ja-JP" altLang="en-US" noProof="0"/>
              <a:t>レベル</a:t>
            </a:r>
          </a:p>
        </p:txBody>
      </p:sp>
      <p:sp>
        <p:nvSpPr>
          <p:cNvPr id="6" name="フッター プレースホルダー 5"/>
          <p:cNvSpPr>
            <a:spLocks noGrp="1"/>
          </p:cNvSpPr>
          <p:nvPr>
            <p:ph type="ftr" sz="quarter" idx="4"/>
          </p:nvPr>
        </p:nvSpPr>
        <p:spPr>
          <a:xfrm>
            <a:off x="0" y="9428585"/>
            <a:ext cx="2945659" cy="498054"/>
          </a:xfrm>
          <a:prstGeom prst="rect">
            <a:avLst/>
          </a:prstGeom>
        </p:spPr>
        <p:txBody>
          <a:bodyPr vert="horz" lIns="91440" tIns="45720" rIns="91440" bIns="45720" rtlCol="0" anchor="b"/>
          <a:lstStyle>
            <a:lvl1pPr algn="l">
              <a:defRPr sz="1200" baseline="0">
                <a:latin typeface="Meiryo UI" panose="020B0604030504040204" pitchFamily="50" charset="-128"/>
                <a:ea typeface="Meiryo UI" panose="020B0604030504040204" pitchFamily="50" charset="-128"/>
              </a:defRPr>
            </a:lvl1pPr>
          </a:lstStyle>
          <a:p>
            <a:endParaRPr kumimoji="1" lang="ja-JP" altLang="en-US" noProof="0"/>
          </a:p>
        </p:txBody>
      </p:sp>
      <p:sp>
        <p:nvSpPr>
          <p:cNvPr id="7" name="スライド番号プレースホルダー 6"/>
          <p:cNvSpPr>
            <a:spLocks noGrp="1"/>
          </p:cNvSpPr>
          <p:nvPr>
            <p:ph type="sldNum" sz="quarter" idx="5"/>
          </p:nvPr>
        </p:nvSpPr>
        <p:spPr>
          <a:xfrm>
            <a:off x="3850443" y="9428585"/>
            <a:ext cx="2945659" cy="498054"/>
          </a:xfrm>
          <a:prstGeom prst="rect">
            <a:avLst/>
          </a:prstGeom>
        </p:spPr>
        <p:txBody>
          <a:bodyPr vert="horz" lIns="91440" tIns="45720" rIns="91440" bIns="45720" rtlCol="0" anchor="b"/>
          <a:lstStyle>
            <a:lvl1pPr algn="r">
              <a:defRPr sz="1200" baseline="0">
                <a:latin typeface="Meiryo UI" panose="020B0604030504040204" pitchFamily="50" charset="-128"/>
                <a:ea typeface="Meiryo UI" panose="020B0604030504040204" pitchFamily="50" charset="-128"/>
              </a:defRPr>
            </a:lvl1pPr>
          </a:lstStyle>
          <a:p>
            <a:fld id="{C89BCBEC-C110-4F67-9AC7-2AEB14F41116}" type="slidenum">
              <a:rPr kumimoji="1" lang="en-US" altLang="ja-JP" noProof="0" smtClean="0"/>
              <a:pPr/>
              <a:t>‹#›</a:t>
            </a:fld>
            <a:endParaRPr kumimoji="1" lang="ja-JP" altLang="en-US" noProof="0"/>
          </a:p>
        </p:txBody>
      </p:sp>
    </p:spTree>
    <p:extLst>
      <p:ext uri="{BB962C8B-B14F-4D97-AF65-F5344CB8AC3E}">
        <p14:creationId xmlns:p14="http://schemas.microsoft.com/office/powerpoint/2010/main" val="395753881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baseline="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200" kern="1200" baseline="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kumimoji="1" sz="1200" kern="1200" baseline="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kumimoji="1" sz="1200" kern="1200" baseline="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kumimoji="1" sz="1200" kern="1200" baseline="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9BCBEC-C110-4F67-9AC7-2AEB14F41116}" type="slidenum">
              <a:rPr kumimoji="1" lang="ja-JP" altLang="en-US" smtClean="0"/>
              <a:t>1</a:t>
            </a:fld>
            <a:endParaRPr kumimoji="1" lang="ja-JP" altLang="en-US"/>
          </a:p>
        </p:txBody>
      </p:sp>
    </p:spTree>
    <p:extLst>
      <p:ext uri="{BB962C8B-B14F-4D97-AF65-F5344CB8AC3E}">
        <p14:creationId xmlns:p14="http://schemas.microsoft.com/office/powerpoint/2010/main" val="873467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9BCBEC-C110-4F67-9AC7-2AEB14F41116}" type="slidenum">
              <a:rPr kumimoji="1" lang="ja-JP" altLang="en-US" smtClean="0"/>
              <a:t>12</a:t>
            </a:fld>
            <a:endParaRPr kumimoji="1" lang="ja-JP" altLang="en-US"/>
          </a:p>
        </p:txBody>
      </p:sp>
    </p:spTree>
    <p:extLst>
      <p:ext uri="{BB962C8B-B14F-4D97-AF65-F5344CB8AC3E}">
        <p14:creationId xmlns:p14="http://schemas.microsoft.com/office/powerpoint/2010/main" val="1686641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9BCBEC-C110-4F67-9AC7-2AEB14F41116}" type="slidenum">
              <a:rPr kumimoji="1" lang="ja-JP" altLang="en-US" smtClean="0"/>
              <a:t>13</a:t>
            </a:fld>
            <a:endParaRPr kumimoji="1" lang="ja-JP" altLang="en-US"/>
          </a:p>
        </p:txBody>
      </p:sp>
    </p:spTree>
    <p:extLst>
      <p:ext uri="{BB962C8B-B14F-4D97-AF65-F5344CB8AC3E}">
        <p14:creationId xmlns:p14="http://schemas.microsoft.com/office/powerpoint/2010/main" val="664826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9BCBEC-C110-4F67-9AC7-2AEB14F41116}" type="slidenum">
              <a:rPr kumimoji="1" lang="ja-JP" altLang="en-US" smtClean="0"/>
              <a:t>14</a:t>
            </a:fld>
            <a:endParaRPr kumimoji="1" lang="ja-JP" altLang="en-US"/>
          </a:p>
        </p:txBody>
      </p:sp>
    </p:spTree>
    <p:extLst>
      <p:ext uri="{BB962C8B-B14F-4D97-AF65-F5344CB8AC3E}">
        <p14:creationId xmlns:p14="http://schemas.microsoft.com/office/powerpoint/2010/main" val="234337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9BCBEC-C110-4F67-9AC7-2AEB14F41116}" type="slidenum">
              <a:rPr kumimoji="1" lang="ja-JP" altLang="en-US" smtClean="0"/>
              <a:t>2</a:t>
            </a:fld>
            <a:endParaRPr kumimoji="1" lang="ja-JP" altLang="en-US"/>
          </a:p>
        </p:txBody>
      </p:sp>
    </p:spTree>
    <p:extLst>
      <p:ext uri="{BB962C8B-B14F-4D97-AF65-F5344CB8AC3E}">
        <p14:creationId xmlns:p14="http://schemas.microsoft.com/office/powerpoint/2010/main" val="1821613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89BCBEC-C110-4F67-9AC7-2AEB14F41116}" type="slidenum">
              <a:rPr kumimoji="1" lang="ja-JP" altLang="en-US" smtClean="0"/>
              <a:t>3</a:t>
            </a:fld>
            <a:endParaRPr kumimoji="1" lang="ja-JP" altLang="en-US"/>
          </a:p>
        </p:txBody>
      </p:sp>
    </p:spTree>
    <p:extLst>
      <p:ext uri="{BB962C8B-B14F-4D97-AF65-F5344CB8AC3E}">
        <p14:creationId xmlns:p14="http://schemas.microsoft.com/office/powerpoint/2010/main" val="1458150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授業料等減免及び給付型奨学金について、低所得世帯の高校生の大学進学率の向上を図るとともに、</a:t>
            </a:r>
            <a:r>
              <a:rPr lang="en-US" altLang="ja-JP" dirty="0"/>
              <a:t>2024</a:t>
            </a:r>
            <a:r>
              <a:rPr lang="ja-JP" altLang="en-US" dirty="0"/>
              <a:t>年度から多子世帯や理工農系の 学生等の中間層（世帯年収約</a:t>
            </a:r>
            <a:r>
              <a:rPr lang="en-US" altLang="ja-JP" dirty="0"/>
              <a:t>600</a:t>
            </a:r>
            <a:r>
              <a:rPr lang="ja-JP" altLang="en-US" dirty="0"/>
              <a:t>万円）に拡大する。さらに、高等教育費により理想のこども数を持てない状況を払拭するため、</a:t>
            </a:r>
            <a:r>
              <a:rPr lang="en-US" altLang="ja-JP" dirty="0"/>
              <a:t>2025</a:t>
            </a:r>
            <a:r>
              <a:rPr lang="ja-JP" altLang="en-US" dirty="0"/>
              <a:t>年度から、 多子世帯の学生等については授業料等を無償とする措置等を講ずることとし、対象学生に係る学業の要件について必要な見直しを図ることを 含め、早急に具体化する</a:t>
            </a:r>
            <a:endParaRPr kumimoji="1" lang="ja-JP" altLang="en-US" dirty="0"/>
          </a:p>
        </p:txBody>
      </p:sp>
      <p:sp>
        <p:nvSpPr>
          <p:cNvPr id="4" name="スライド番号プレースホルダー 3"/>
          <p:cNvSpPr>
            <a:spLocks noGrp="1"/>
          </p:cNvSpPr>
          <p:nvPr>
            <p:ph type="sldNum" sz="quarter" idx="5"/>
          </p:nvPr>
        </p:nvSpPr>
        <p:spPr/>
        <p:txBody>
          <a:bodyPr/>
          <a:lstStyle/>
          <a:p>
            <a:fld id="{C89BCBEC-C110-4F67-9AC7-2AEB14F41116}" type="slidenum">
              <a:rPr kumimoji="1" lang="ja-JP" altLang="en-US" smtClean="0"/>
              <a:t>4</a:t>
            </a:fld>
            <a:endParaRPr kumimoji="1" lang="ja-JP" altLang="en-US"/>
          </a:p>
        </p:txBody>
      </p:sp>
    </p:spTree>
    <p:extLst>
      <p:ext uri="{BB962C8B-B14F-4D97-AF65-F5344CB8AC3E}">
        <p14:creationId xmlns:p14="http://schemas.microsoft.com/office/powerpoint/2010/main" val="1210385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9BCBEC-C110-4F67-9AC7-2AEB14F41116}" type="slidenum">
              <a:rPr kumimoji="1" lang="ja-JP" altLang="en-US" smtClean="0"/>
              <a:t>5</a:t>
            </a:fld>
            <a:endParaRPr kumimoji="1" lang="ja-JP" altLang="en-US"/>
          </a:p>
        </p:txBody>
      </p:sp>
    </p:spTree>
    <p:extLst>
      <p:ext uri="{BB962C8B-B14F-4D97-AF65-F5344CB8AC3E}">
        <p14:creationId xmlns:p14="http://schemas.microsoft.com/office/powerpoint/2010/main" val="77970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9BCBEC-C110-4F67-9AC7-2AEB14F41116}" type="slidenum">
              <a:rPr kumimoji="1" lang="ja-JP" altLang="en-US" smtClean="0"/>
              <a:t>6</a:t>
            </a:fld>
            <a:endParaRPr kumimoji="1" lang="ja-JP" altLang="en-US"/>
          </a:p>
        </p:txBody>
      </p:sp>
    </p:spTree>
    <p:extLst>
      <p:ext uri="{BB962C8B-B14F-4D97-AF65-F5344CB8AC3E}">
        <p14:creationId xmlns:p14="http://schemas.microsoft.com/office/powerpoint/2010/main" val="1097706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BCBEC-C110-4F67-9AC7-2AEB14F41116}" type="slidenum">
              <a:rPr kumimoji="1" lang="en-US" altLang="ja-JP" noProof="0" smtClean="0"/>
              <a:pPr/>
              <a:t>7</a:t>
            </a:fld>
            <a:endParaRPr kumimoji="1" lang="ja-JP" altLang="en-US" noProof="0"/>
          </a:p>
        </p:txBody>
      </p:sp>
    </p:spTree>
    <p:extLst>
      <p:ext uri="{BB962C8B-B14F-4D97-AF65-F5344CB8AC3E}">
        <p14:creationId xmlns:p14="http://schemas.microsoft.com/office/powerpoint/2010/main" val="4056792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BCBEC-C110-4F67-9AC7-2AEB14F41116}" type="slidenum">
              <a:rPr kumimoji="1" lang="en-US" altLang="ja-JP" noProof="0" smtClean="0"/>
              <a:pPr/>
              <a:t>9</a:t>
            </a:fld>
            <a:endParaRPr kumimoji="1" lang="ja-JP" altLang="en-US" noProof="0"/>
          </a:p>
        </p:txBody>
      </p:sp>
    </p:spTree>
    <p:extLst>
      <p:ext uri="{BB962C8B-B14F-4D97-AF65-F5344CB8AC3E}">
        <p14:creationId xmlns:p14="http://schemas.microsoft.com/office/powerpoint/2010/main" val="2546173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BCBEC-C110-4F67-9AC7-2AEB14F41116}" type="slidenum">
              <a:rPr kumimoji="1" lang="en-US" altLang="ja-JP" noProof="0" smtClean="0"/>
              <a:pPr/>
              <a:t>10</a:t>
            </a:fld>
            <a:endParaRPr kumimoji="1" lang="ja-JP" altLang="en-US" noProof="0"/>
          </a:p>
        </p:txBody>
      </p:sp>
    </p:spTree>
    <p:extLst>
      <p:ext uri="{BB962C8B-B14F-4D97-AF65-F5344CB8AC3E}">
        <p14:creationId xmlns:p14="http://schemas.microsoft.com/office/powerpoint/2010/main" val="478417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4212" y="685799"/>
            <a:ext cx="8001000" cy="2971801"/>
          </a:xfrm>
        </p:spPr>
        <p:txBody>
          <a:bodyPr rtlCol="0" anchor="b">
            <a:normAutofit/>
          </a:bodyPr>
          <a:lstStyle>
            <a:lvl1pPr algn="l">
              <a:defRPr sz="4800">
                <a:effectLst/>
              </a:defRPr>
            </a:lvl1pPr>
          </a:lstStyle>
          <a:p>
            <a:pPr rtl="0"/>
            <a:r>
              <a:rPr lang="ja-JP" altLang="en-US" noProof="0"/>
              <a:t>マスター タイトルの書式設定</a:t>
            </a:r>
          </a:p>
        </p:txBody>
      </p:sp>
      <p:sp>
        <p:nvSpPr>
          <p:cNvPr id="3" name="サブタイトル 2"/>
          <p:cNvSpPr>
            <a:spLocks noGrp="1"/>
          </p:cNvSpPr>
          <p:nvPr>
            <p:ph type="subTitle" idx="1"/>
          </p:nvPr>
        </p:nvSpPr>
        <p:spPr>
          <a:xfrm>
            <a:off x="684212" y="3843867"/>
            <a:ext cx="6400800" cy="1947333"/>
          </a:xfrm>
        </p:spPr>
        <p:txBody>
          <a:bodyPr rtlCol="0"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ja-JP" altLang="en-US" noProof="0"/>
              <a:t>マスター サブタイトルの書式設定</a:t>
            </a:r>
          </a:p>
        </p:txBody>
      </p:sp>
      <p:sp>
        <p:nvSpPr>
          <p:cNvPr id="4" name="日付プレースホルダー 3"/>
          <p:cNvSpPr>
            <a:spLocks noGrp="1"/>
          </p:cNvSpPr>
          <p:nvPr>
            <p:ph type="dt" sz="half" idx="10"/>
          </p:nvPr>
        </p:nvSpPr>
        <p:spPr/>
        <p:txBody>
          <a:bodyPr rtlCol="0"/>
          <a:lstStyle/>
          <a:p>
            <a:pPr rtl="0"/>
            <a:fld id="{B60AC3CE-A2DC-4CC2-991C-F3BFA41A393C}" type="datetime1">
              <a:rPr lang="ja-JP" altLang="en-US" noProof="0" smtClean="0"/>
              <a:t>2024/6/28</a:t>
            </a:fld>
            <a:endParaRPr lang="ja-JP" altLang="en-US" noProof="0"/>
          </a:p>
        </p:txBody>
      </p:sp>
      <p:sp>
        <p:nvSpPr>
          <p:cNvPr id="5" name="フッター プレースホルダー 4"/>
          <p:cNvSpPr>
            <a:spLocks noGrp="1"/>
          </p:cNvSpPr>
          <p:nvPr>
            <p:ph type="ftr" sz="quarter" idx="11"/>
          </p:nvPr>
        </p:nvSpPr>
        <p:spPr/>
        <p:txBody>
          <a:bodyPr rtlCol="0"/>
          <a:lstStyle/>
          <a:p>
            <a:pPr rtl="0"/>
            <a:endParaRPr lang="ja-JP" altLang="en-US" noProof="0"/>
          </a:p>
        </p:txBody>
      </p:sp>
      <p:sp>
        <p:nvSpPr>
          <p:cNvPr id="6" name="スライド番号プレースホルダー 5"/>
          <p:cNvSpPr>
            <a:spLocks noGrp="1"/>
          </p:cNvSpPr>
          <p:nvPr>
            <p:ph type="sldNum" sz="quarter" idx="12"/>
          </p:nvPr>
        </p:nvSpPr>
        <p:spPr/>
        <p:txBody>
          <a:bodyPr rtlCol="0"/>
          <a:lstStyle/>
          <a:p>
            <a:pPr rtl="0"/>
            <a:fld id="{D57F1E4F-1CFF-5643-939E-217C01CDF565}" type="slidenum">
              <a:rPr lang="en-US" altLang="ja-JP" noProof="0" smtClean="0"/>
              <a:pPr/>
              <a:t>‹#›</a:t>
            </a:fld>
            <a:endParaRPr lang="ja-JP" altLang="en-US" noProof="0"/>
          </a:p>
        </p:txBody>
      </p:sp>
      <p:cxnSp>
        <p:nvCxnSpPr>
          <p:cNvPr id="16" name="直線​​コネクタ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キャプション付きパノラマ画像">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p>
        </p:txBody>
      </p:sp>
      <p:sp>
        <p:nvSpPr>
          <p:cNvPr id="17" name="図プレースホルダー 2"/>
          <p:cNvSpPr>
            <a:spLocks noGrp="1" noChangeAspect="1"/>
          </p:cNvSpPr>
          <p:nvPr>
            <p:ph type="pic" idx="13" hasCustomPrompt="1"/>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ja-JP" altLang="en-US" noProof="0"/>
              <a:t>アイコンをクリックして写真を追加</a:t>
            </a:r>
          </a:p>
        </p:txBody>
      </p:sp>
      <p:sp>
        <p:nvSpPr>
          <p:cNvPr id="16" name="テキスト プレースホルダー 9"/>
          <p:cNvSpPr>
            <a:spLocks noGrp="1"/>
          </p:cNvSpPr>
          <p:nvPr>
            <p:ph type="body" sz="quarter" idx="14" hasCustomPrompt="1"/>
          </p:nvPr>
        </p:nvSpPr>
        <p:spPr>
          <a:xfrm>
            <a:off x="914402" y="3843867"/>
            <a:ext cx="8304210" cy="457200"/>
          </a:xfrm>
        </p:spPr>
        <p:txBody>
          <a:bodyPr rtlCol="0"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ja-JP" altLang="en-US" noProof="0"/>
              <a:t>マスター テキストのスタイルを編集する</a:t>
            </a:r>
          </a:p>
        </p:txBody>
      </p:sp>
      <p:sp>
        <p:nvSpPr>
          <p:cNvPr id="3" name="日付プレースホルダー 2"/>
          <p:cNvSpPr>
            <a:spLocks noGrp="1"/>
          </p:cNvSpPr>
          <p:nvPr>
            <p:ph type="dt" sz="half" idx="10"/>
          </p:nvPr>
        </p:nvSpPr>
        <p:spPr/>
        <p:txBody>
          <a:bodyPr rtlCol="0"/>
          <a:lstStyle/>
          <a:p>
            <a:pPr rtl="0"/>
            <a:fld id="{5A323A4B-3368-415B-9042-A3F7B53019D3}" type="datetime1">
              <a:rPr lang="ja-JP" altLang="en-US" noProof="0" smtClean="0"/>
              <a:t>2024/6/28</a:t>
            </a:fld>
            <a:endParaRPr lang="ja-JP" altLang="en-US" noProof="0"/>
          </a:p>
        </p:txBody>
      </p:sp>
      <p:sp>
        <p:nvSpPr>
          <p:cNvPr id="4" name="フッター プレースホルダー 3"/>
          <p:cNvSpPr>
            <a:spLocks noGrp="1"/>
          </p:cNvSpPr>
          <p:nvPr>
            <p:ph type="ftr" sz="quarter" idx="11"/>
          </p:nvPr>
        </p:nvSpPr>
        <p:spPr/>
        <p:txBody>
          <a:bodyPr rtlCol="0"/>
          <a:lstStyle/>
          <a:p>
            <a:pPr rtl="0"/>
            <a:endParaRPr lang="ja-JP" altLang="en-US" noProof="0"/>
          </a:p>
        </p:txBody>
      </p:sp>
      <p:sp>
        <p:nvSpPr>
          <p:cNvPr id="5" name="スライド番号プレースホルダー 4"/>
          <p:cNvSpPr>
            <a:spLocks noGrp="1"/>
          </p:cNvSpPr>
          <p:nvPr>
            <p:ph type="sldNum" sz="quarter" idx="12"/>
          </p:nvPr>
        </p:nvSpPr>
        <p:spPr/>
        <p:txBody>
          <a:bodyPr rtlCol="0"/>
          <a:lstStyle/>
          <a:p>
            <a:pPr rtl="0"/>
            <a:fld id="{D57F1E4F-1CFF-5643-939E-217C01CDF565}" type="slidenum">
              <a:rPr lang="en-US" altLang="ja-JP" noProof="0" smtClean="0"/>
              <a:pPr/>
              <a:t>‹#›</a:t>
            </a:fld>
            <a:endParaRPr lang="ja-JP" altLang="en-US"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タイトル 1"/>
          <p:cNvSpPr>
            <a:spLocks noGrp="1"/>
          </p:cNvSpPr>
          <p:nvPr>
            <p:ph type="title"/>
          </p:nvPr>
        </p:nvSpPr>
        <p:spPr>
          <a:xfrm>
            <a:off x="684213" y="685800"/>
            <a:ext cx="10058400" cy="2743200"/>
          </a:xfrm>
        </p:spPr>
        <p:txBody>
          <a:bodyPr rtlCol="0" anchor="ctr">
            <a:normAutofit/>
          </a:bodyPr>
          <a:lstStyle>
            <a:lvl1pPr algn="l">
              <a:defRPr sz="3200" b="0" cap="all"/>
            </a:lvl1pPr>
          </a:lstStyle>
          <a:p>
            <a:pPr rtl="0"/>
            <a:r>
              <a:rPr lang="ja-JP" altLang="en-US" noProof="0"/>
              <a:t>マスター タイトルの書式設定</a:t>
            </a:r>
          </a:p>
        </p:txBody>
      </p:sp>
      <p:sp>
        <p:nvSpPr>
          <p:cNvPr id="3" name="テキスト プレースホルダー 2"/>
          <p:cNvSpPr>
            <a:spLocks noGrp="1"/>
          </p:cNvSpPr>
          <p:nvPr>
            <p:ph type="body" idx="1" hasCustomPrompt="1"/>
          </p:nvPr>
        </p:nvSpPr>
        <p:spPr>
          <a:xfrm>
            <a:off x="684212" y="4114800"/>
            <a:ext cx="8535988" cy="1879600"/>
          </a:xfrm>
        </p:spPr>
        <p:txBody>
          <a:bodyPr rtlCol="0"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ja-JP" altLang="en-US" noProof="0"/>
              <a:t>マスター テキストのスタイルを編集する</a:t>
            </a:r>
          </a:p>
        </p:txBody>
      </p:sp>
      <p:sp>
        <p:nvSpPr>
          <p:cNvPr id="4" name="日付プレースホルダー 3"/>
          <p:cNvSpPr>
            <a:spLocks noGrp="1"/>
          </p:cNvSpPr>
          <p:nvPr>
            <p:ph type="dt" sz="half" idx="10"/>
          </p:nvPr>
        </p:nvSpPr>
        <p:spPr/>
        <p:txBody>
          <a:bodyPr rtlCol="0"/>
          <a:lstStyle/>
          <a:p>
            <a:pPr rtl="0"/>
            <a:fld id="{B9B13414-495E-4084-9C6E-0E1B7002B13F}" type="datetime1">
              <a:rPr lang="ja-JP" altLang="en-US" noProof="0" smtClean="0"/>
              <a:t>2024/6/28</a:t>
            </a:fld>
            <a:endParaRPr lang="ja-JP" altLang="en-US" noProof="0"/>
          </a:p>
        </p:txBody>
      </p:sp>
      <p:sp>
        <p:nvSpPr>
          <p:cNvPr id="5" name="フッター プレースホルダー 4"/>
          <p:cNvSpPr>
            <a:spLocks noGrp="1"/>
          </p:cNvSpPr>
          <p:nvPr>
            <p:ph type="ftr" sz="quarter" idx="11"/>
          </p:nvPr>
        </p:nvSpPr>
        <p:spPr/>
        <p:txBody>
          <a:bodyPr rtlCol="0"/>
          <a:lstStyle/>
          <a:p>
            <a:pPr rtl="0"/>
            <a:endParaRPr lang="ja-JP" altLang="en-US" noProof="0"/>
          </a:p>
        </p:txBody>
      </p:sp>
      <p:sp>
        <p:nvSpPr>
          <p:cNvPr id="6" name="スライド番号プレースホルダー 5"/>
          <p:cNvSpPr>
            <a:spLocks noGrp="1"/>
          </p:cNvSpPr>
          <p:nvPr>
            <p:ph type="sldNum" sz="quarter" idx="12"/>
          </p:nvPr>
        </p:nvSpPr>
        <p:spPr/>
        <p:txBody>
          <a:bodyPr rtlCol="0"/>
          <a:lstStyle/>
          <a:p>
            <a:pPr rtl="0"/>
            <a:fld id="{D57F1E4F-1CFF-5643-939E-217C01CDF565}" type="slidenum">
              <a:rPr lang="en-US" altLang="ja-JP" noProof="0" smtClean="0"/>
              <a:pPr/>
              <a:t>‹#›</a:t>
            </a:fld>
            <a:endParaRPr lang="ja-JP" altLang="en-US"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符とキャプション">
    <p:spTree>
      <p:nvGrpSpPr>
        <p:cNvPr id="1" name=""/>
        <p:cNvGrpSpPr/>
        <p:nvPr/>
      </p:nvGrpSpPr>
      <p:grpSpPr>
        <a:xfrm>
          <a:off x="0" y="0"/>
          <a:ext cx="0" cy="0"/>
          <a:chOff x="0" y="0"/>
          <a:chExt cx="0" cy="0"/>
        </a:xfrm>
      </p:grpSpPr>
      <p:sp>
        <p:nvSpPr>
          <p:cNvPr id="2" name="タイトル 1"/>
          <p:cNvSpPr>
            <a:spLocks noGrp="1"/>
          </p:cNvSpPr>
          <p:nvPr>
            <p:ph type="title"/>
          </p:nvPr>
        </p:nvSpPr>
        <p:spPr>
          <a:xfrm>
            <a:off x="1141411" y="685800"/>
            <a:ext cx="9144001" cy="2743200"/>
          </a:xfrm>
        </p:spPr>
        <p:txBody>
          <a:bodyPr rtlCol="0" anchor="ctr">
            <a:normAutofit/>
          </a:bodyPr>
          <a:lstStyle>
            <a:lvl1pPr algn="l">
              <a:defRPr sz="3200" b="0" cap="all" baseline="0">
                <a:solidFill>
                  <a:schemeClr val="tx1"/>
                </a:solidFill>
                <a:ea typeface="Meiryo UI" panose="020B0604030504040204" pitchFamily="50" charset="-128"/>
              </a:defRPr>
            </a:lvl1pPr>
          </a:lstStyle>
          <a:p>
            <a:pPr rtl="0"/>
            <a:r>
              <a:rPr lang="ja-JP" altLang="en-US" noProof="0"/>
              <a:t>マスター タイトルの書式設定</a:t>
            </a:r>
          </a:p>
        </p:txBody>
      </p:sp>
      <p:sp>
        <p:nvSpPr>
          <p:cNvPr id="10" name="テキスト プレースホルダー 9"/>
          <p:cNvSpPr>
            <a:spLocks noGrp="1"/>
          </p:cNvSpPr>
          <p:nvPr>
            <p:ph type="body" sz="quarter" idx="13" hasCustomPrompt="1"/>
          </p:nvPr>
        </p:nvSpPr>
        <p:spPr>
          <a:xfrm>
            <a:off x="1446212" y="3429000"/>
            <a:ext cx="8534400" cy="381000"/>
          </a:xfrm>
        </p:spPr>
        <p:txBody>
          <a:bodyPr rtlCol="0" anchor="ctr"/>
          <a:lstStyle>
            <a:lvl1pPr marL="0" indent="0">
              <a:buFontTx/>
              <a:buNone/>
              <a:defRPr baseline="0">
                <a:ea typeface="Meiryo UI" panose="020B0604030504040204" pitchFamily="50" charset="-128"/>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ja-JP" altLang="en-US" noProof="0"/>
              <a:t>マスター テキストのスタイルを編集する</a:t>
            </a:r>
          </a:p>
        </p:txBody>
      </p:sp>
      <p:sp>
        <p:nvSpPr>
          <p:cNvPr id="3" name="テキスト プレースホルダー 2"/>
          <p:cNvSpPr>
            <a:spLocks noGrp="1"/>
          </p:cNvSpPr>
          <p:nvPr>
            <p:ph type="body" idx="1" hasCustomPrompt="1"/>
          </p:nvPr>
        </p:nvSpPr>
        <p:spPr>
          <a:xfrm>
            <a:off x="684213" y="4301067"/>
            <a:ext cx="8534400" cy="1684865"/>
          </a:xfrm>
        </p:spPr>
        <p:txBody>
          <a:bodyPr rtlCol="0" anchor="ctr">
            <a:normAutofit/>
          </a:bodyPr>
          <a:lstStyle>
            <a:lvl1pPr marL="0" indent="0" algn="l">
              <a:buNone/>
              <a:defRPr sz="2000" baseline="0">
                <a:solidFill>
                  <a:schemeClr val="bg2">
                    <a:lumMod val="75000"/>
                  </a:schemeClr>
                </a:solidFill>
                <a:ea typeface="Meiryo UI" panose="020B0604030504040204" pitchFamily="50"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ja-JP" altLang="en-US" noProof="0"/>
              <a:t>マスター テキストのスタイルを編集する</a:t>
            </a:r>
          </a:p>
        </p:txBody>
      </p:sp>
      <p:sp>
        <p:nvSpPr>
          <p:cNvPr id="4" name="日付プレースホルダー 3"/>
          <p:cNvSpPr>
            <a:spLocks noGrp="1"/>
          </p:cNvSpPr>
          <p:nvPr>
            <p:ph type="dt" sz="half" idx="10"/>
          </p:nvPr>
        </p:nvSpPr>
        <p:spPr/>
        <p:txBody>
          <a:bodyPr rtlCol="0"/>
          <a:lstStyle>
            <a:lvl1pPr>
              <a:defRPr baseline="0">
                <a:ea typeface="Meiryo UI" panose="020B0604030504040204" pitchFamily="50" charset="-128"/>
              </a:defRPr>
            </a:lvl1pPr>
          </a:lstStyle>
          <a:p>
            <a:fld id="{52ADC738-17B8-4FFA-9E52-D9671D56B234}" type="datetime1">
              <a:rPr lang="ja-JP" altLang="en-US" noProof="0" smtClean="0"/>
              <a:t>2024/6/28</a:t>
            </a:fld>
            <a:endParaRPr lang="ja-JP" altLang="en-US" noProof="0"/>
          </a:p>
        </p:txBody>
      </p:sp>
      <p:sp>
        <p:nvSpPr>
          <p:cNvPr id="5" name="フッター プレースホルダー 4"/>
          <p:cNvSpPr>
            <a:spLocks noGrp="1"/>
          </p:cNvSpPr>
          <p:nvPr>
            <p:ph type="ftr" sz="quarter" idx="11"/>
          </p:nvPr>
        </p:nvSpPr>
        <p:spPr/>
        <p:txBody>
          <a:bodyPr rtlCol="0"/>
          <a:lstStyle>
            <a:lvl1pPr>
              <a:defRPr baseline="0">
                <a:ea typeface="Meiryo UI" panose="020B0604030504040204" pitchFamily="50" charset="-128"/>
              </a:defRPr>
            </a:lvl1pPr>
          </a:lstStyle>
          <a:p>
            <a:endParaRPr lang="ja-JP" altLang="en-US" noProof="0"/>
          </a:p>
        </p:txBody>
      </p:sp>
      <p:sp>
        <p:nvSpPr>
          <p:cNvPr id="6" name="スライド番号プレースホルダー 5"/>
          <p:cNvSpPr>
            <a:spLocks noGrp="1"/>
          </p:cNvSpPr>
          <p:nvPr>
            <p:ph type="sldNum" sz="quarter" idx="12"/>
          </p:nvPr>
        </p:nvSpPr>
        <p:spPr/>
        <p:txBody>
          <a:bodyPr rtlCol="0"/>
          <a:lstStyle>
            <a:lvl1pPr>
              <a:defRPr baseline="0">
                <a:ea typeface="Meiryo UI" panose="020B0604030504040204" pitchFamily="50" charset="-128"/>
              </a:defRPr>
            </a:lvl1pPr>
          </a:lstStyle>
          <a:p>
            <a:fld id="{D57F1E4F-1CFF-5643-939E-217C01CDF565}" type="slidenum">
              <a:rPr lang="en-US" altLang="ja-JP" noProof="0" smtClean="0"/>
              <a:pPr/>
              <a:t>‹#›</a:t>
            </a:fld>
            <a:endParaRPr lang="ja-JP" altLang="en-US" noProof="0"/>
          </a:p>
        </p:txBody>
      </p:sp>
      <p:sp>
        <p:nvSpPr>
          <p:cNvPr id="14" name="テキスト ボックス 13"/>
          <p:cNvSpPr txBox="1"/>
          <p:nvPr/>
        </p:nvSpPr>
        <p:spPr>
          <a:xfrm>
            <a:off x="531812" y="812222"/>
            <a:ext cx="609600" cy="584776"/>
          </a:xfrm>
          <a:prstGeom prst="rect">
            <a:avLst/>
          </a:prstGeom>
        </p:spPr>
        <p:txBody>
          <a:bodyPr vert="horz" lIns="91440" tIns="45720" rIns="91440" bIns="45720" rtlCol="0" anchor="ctr">
            <a:noAutofit/>
          </a:bodyPr>
          <a:lstStyle/>
          <a:p>
            <a:pPr lvl="0" rtl="0"/>
            <a:r>
              <a:rPr lang="ja-JP" altLang="en-US" sz="8000" baseline="0" noProof="0">
                <a:solidFill>
                  <a:schemeClr val="tx1"/>
                </a:solidFill>
                <a:effectLst/>
                <a:latin typeface="Meiryo UI" panose="020B0604030504040204" pitchFamily="50" charset="-128"/>
                <a:ea typeface="Meiryo UI" panose="020B0604030504040204" pitchFamily="50" charset="-128"/>
              </a:rPr>
              <a:t>“</a:t>
            </a:r>
          </a:p>
        </p:txBody>
      </p:sp>
      <p:sp>
        <p:nvSpPr>
          <p:cNvPr id="15" name="テキスト ボックス 14"/>
          <p:cNvSpPr txBox="1"/>
          <p:nvPr/>
        </p:nvSpPr>
        <p:spPr>
          <a:xfrm>
            <a:off x="10285412" y="2768601"/>
            <a:ext cx="609600" cy="584776"/>
          </a:xfrm>
          <a:prstGeom prst="rect">
            <a:avLst/>
          </a:prstGeom>
        </p:spPr>
        <p:txBody>
          <a:bodyPr vert="horz" lIns="91440" tIns="45720" rIns="91440" bIns="45720" rtlCol="0" anchor="ctr">
            <a:noAutofit/>
          </a:bodyPr>
          <a:lstStyle/>
          <a:p>
            <a:pPr lvl="0" algn="r" rtl="0"/>
            <a:r>
              <a:rPr lang="ja-JP" altLang="en-US" sz="8000" baseline="0" noProof="0">
                <a:solidFill>
                  <a:schemeClr val="tx1"/>
                </a:solidFill>
                <a:effectLst/>
                <a:latin typeface="Meiryo UI" panose="020B0604030504040204" pitchFamily="50" charset="-128"/>
                <a:ea typeface="Meiryo UI" panose="020B0604030504040204" pitchFamily="50" charset="-128"/>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刺">
    <p:spTree>
      <p:nvGrpSpPr>
        <p:cNvPr id="1" name=""/>
        <p:cNvGrpSpPr/>
        <p:nvPr/>
      </p:nvGrpSpPr>
      <p:grpSpPr>
        <a:xfrm>
          <a:off x="0" y="0"/>
          <a:ext cx="0" cy="0"/>
          <a:chOff x="0" y="0"/>
          <a:chExt cx="0" cy="0"/>
        </a:xfrm>
      </p:grpSpPr>
      <p:sp>
        <p:nvSpPr>
          <p:cNvPr id="2" name="タイトル 1"/>
          <p:cNvSpPr>
            <a:spLocks noGrp="1"/>
          </p:cNvSpPr>
          <p:nvPr>
            <p:ph type="title"/>
          </p:nvPr>
        </p:nvSpPr>
        <p:spPr>
          <a:xfrm>
            <a:off x="684212" y="3429000"/>
            <a:ext cx="8534400" cy="1697400"/>
          </a:xfrm>
        </p:spPr>
        <p:txBody>
          <a:bodyPr rtlCol="0" anchor="b">
            <a:normAutofit/>
          </a:bodyPr>
          <a:lstStyle>
            <a:lvl1pPr algn="l">
              <a:defRPr sz="3200" b="0" cap="all"/>
            </a:lvl1pPr>
          </a:lstStyle>
          <a:p>
            <a:pPr rtl="0"/>
            <a:r>
              <a:rPr lang="ja-JP" altLang="en-US" noProof="0"/>
              <a:t>マスター タイトルの書式設定</a:t>
            </a:r>
          </a:p>
        </p:txBody>
      </p:sp>
      <p:sp>
        <p:nvSpPr>
          <p:cNvPr id="3" name="テキスト プレースホルダー 2"/>
          <p:cNvSpPr>
            <a:spLocks noGrp="1"/>
          </p:cNvSpPr>
          <p:nvPr>
            <p:ph type="body" idx="1" hasCustomPrompt="1"/>
          </p:nvPr>
        </p:nvSpPr>
        <p:spPr>
          <a:xfrm>
            <a:off x="684211" y="5132981"/>
            <a:ext cx="8535990" cy="860400"/>
          </a:xfrm>
        </p:spPr>
        <p:txBody>
          <a:bodyPr rtlCol="0"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ja-JP" altLang="en-US" noProof="0"/>
              <a:t>マスター テキストのスタイルを編集する</a:t>
            </a:r>
          </a:p>
        </p:txBody>
      </p:sp>
      <p:sp>
        <p:nvSpPr>
          <p:cNvPr id="4" name="日付プレースホルダー 3"/>
          <p:cNvSpPr>
            <a:spLocks noGrp="1"/>
          </p:cNvSpPr>
          <p:nvPr>
            <p:ph type="dt" sz="half" idx="10"/>
          </p:nvPr>
        </p:nvSpPr>
        <p:spPr/>
        <p:txBody>
          <a:bodyPr rtlCol="0"/>
          <a:lstStyle/>
          <a:p>
            <a:pPr rtl="0"/>
            <a:fld id="{FD6F23A0-F8F5-42C0-A2A2-353C87661787}" type="datetime1">
              <a:rPr lang="ja-JP" altLang="en-US" noProof="0" smtClean="0"/>
              <a:t>2024/6/28</a:t>
            </a:fld>
            <a:endParaRPr lang="ja-JP" altLang="en-US" noProof="0"/>
          </a:p>
        </p:txBody>
      </p:sp>
      <p:sp>
        <p:nvSpPr>
          <p:cNvPr id="5" name="フッター プレースホルダー 4"/>
          <p:cNvSpPr>
            <a:spLocks noGrp="1"/>
          </p:cNvSpPr>
          <p:nvPr>
            <p:ph type="ftr" sz="quarter" idx="11"/>
          </p:nvPr>
        </p:nvSpPr>
        <p:spPr/>
        <p:txBody>
          <a:bodyPr rtlCol="0"/>
          <a:lstStyle/>
          <a:p>
            <a:pPr rtl="0"/>
            <a:endParaRPr lang="ja-JP" altLang="en-US" noProof="0"/>
          </a:p>
        </p:txBody>
      </p:sp>
      <p:sp>
        <p:nvSpPr>
          <p:cNvPr id="6" name="スライド番号プレースホルダー 5"/>
          <p:cNvSpPr>
            <a:spLocks noGrp="1"/>
          </p:cNvSpPr>
          <p:nvPr>
            <p:ph type="sldNum" sz="quarter" idx="12"/>
          </p:nvPr>
        </p:nvSpPr>
        <p:spPr/>
        <p:txBody>
          <a:bodyPr rtlCol="0"/>
          <a:lstStyle/>
          <a:p>
            <a:pPr rtl="0"/>
            <a:fld id="{D57F1E4F-1CFF-5643-939E-217C01CDF565}" type="slidenum">
              <a:rPr lang="en-US" altLang="ja-JP" noProof="0" smtClean="0"/>
              <a:pPr/>
              <a:t>‹#›</a:t>
            </a:fld>
            <a:endParaRPr lang="ja-JP" altLang="en-US"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符付きの名刺">
    <p:spTree>
      <p:nvGrpSpPr>
        <p:cNvPr id="1" name=""/>
        <p:cNvGrpSpPr/>
        <p:nvPr/>
      </p:nvGrpSpPr>
      <p:grpSpPr>
        <a:xfrm>
          <a:off x="0" y="0"/>
          <a:ext cx="0" cy="0"/>
          <a:chOff x="0" y="0"/>
          <a:chExt cx="0" cy="0"/>
        </a:xfrm>
      </p:grpSpPr>
      <p:sp>
        <p:nvSpPr>
          <p:cNvPr id="2" name="タイトル 1"/>
          <p:cNvSpPr>
            <a:spLocks noGrp="1"/>
          </p:cNvSpPr>
          <p:nvPr>
            <p:ph type="title"/>
          </p:nvPr>
        </p:nvSpPr>
        <p:spPr>
          <a:xfrm>
            <a:off x="1141413" y="685800"/>
            <a:ext cx="9144000" cy="2743200"/>
          </a:xfrm>
        </p:spPr>
        <p:txBody>
          <a:bodyPr rtlCol="0" anchor="ctr">
            <a:normAutofit/>
          </a:bodyPr>
          <a:lstStyle>
            <a:lvl1pPr algn="l">
              <a:defRPr sz="3200" b="0" cap="all" baseline="0">
                <a:solidFill>
                  <a:schemeClr val="tx1"/>
                </a:solidFill>
                <a:ea typeface="Meiryo UI" panose="020B0604030504040204" pitchFamily="50" charset="-128"/>
              </a:defRPr>
            </a:lvl1pPr>
          </a:lstStyle>
          <a:p>
            <a:pPr rtl="0"/>
            <a:r>
              <a:rPr lang="ja-JP" altLang="en-US" noProof="0"/>
              <a:t>マスター タイトルの書式設定</a:t>
            </a:r>
          </a:p>
        </p:txBody>
      </p:sp>
      <p:sp>
        <p:nvSpPr>
          <p:cNvPr id="10" name="テキスト プレースホルダー 9"/>
          <p:cNvSpPr>
            <a:spLocks noGrp="1"/>
          </p:cNvSpPr>
          <p:nvPr>
            <p:ph type="body" sz="quarter" idx="13" hasCustomPrompt="1"/>
          </p:nvPr>
        </p:nvSpPr>
        <p:spPr>
          <a:xfrm>
            <a:off x="684212" y="3928534"/>
            <a:ext cx="8534401" cy="1049866"/>
          </a:xfrm>
        </p:spPr>
        <p:txBody>
          <a:bodyPr vert="horz" lIns="91440" tIns="45720" rIns="91440" bIns="45720" rtlCol="0" anchor="b">
            <a:normAutofit/>
          </a:bodyPr>
          <a:lstStyle>
            <a:lvl1pPr>
              <a:buNone/>
              <a:defRPr lang="en-US" sz="2400" b="0" cap="all" baseline="0" dirty="0">
                <a:ln w="3175" cmpd="sng">
                  <a:noFill/>
                </a:ln>
                <a:solidFill>
                  <a:schemeClr val="tx1"/>
                </a:solidFill>
                <a:effectLst/>
                <a:ea typeface="Meiryo UI" panose="020B0604030504040204" pitchFamily="50" charset="-128"/>
              </a:defRPr>
            </a:lvl1pPr>
          </a:lstStyle>
          <a:p>
            <a:pPr marL="0" lvl="0" rtl="0">
              <a:spcBef>
                <a:spcPct val="0"/>
              </a:spcBef>
              <a:buNone/>
            </a:pPr>
            <a:r>
              <a:rPr lang="ja-JP" altLang="en-US" noProof="0"/>
              <a:t>マスター テキストのスタイルを編集する</a:t>
            </a:r>
          </a:p>
        </p:txBody>
      </p:sp>
      <p:sp>
        <p:nvSpPr>
          <p:cNvPr id="3" name="テキスト プレースホルダー 2"/>
          <p:cNvSpPr>
            <a:spLocks noGrp="1"/>
          </p:cNvSpPr>
          <p:nvPr>
            <p:ph type="body" idx="1" hasCustomPrompt="1"/>
          </p:nvPr>
        </p:nvSpPr>
        <p:spPr>
          <a:xfrm>
            <a:off x="684211" y="4978400"/>
            <a:ext cx="8534401" cy="1016000"/>
          </a:xfrm>
        </p:spPr>
        <p:txBody>
          <a:bodyPr rtlCol="0" anchor="t">
            <a:normAutofit/>
          </a:bodyPr>
          <a:lstStyle>
            <a:lvl1pPr marL="0" indent="0" algn="l">
              <a:buNone/>
              <a:defRPr sz="1800" baseline="0">
                <a:solidFill>
                  <a:schemeClr val="bg2">
                    <a:lumMod val="75000"/>
                  </a:schemeClr>
                </a:solidFill>
                <a:ea typeface="Meiryo UI" panose="020B0604030504040204" pitchFamily="50"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ja-JP" altLang="en-US" noProof="0"/>
              <a:t>マスター テキストのスタイルを編集する</a:t>
            </a:r>
          </a:p>
        </p:txBody>
      </p:sp>
      <p:sp>
        <p:nvSpPr>
          <p:cNvPr id="4" name="日付プレースホルダー 3"/>
          <p:cNvSpPr>
            <a:spLocks noGrp="1"/>
          </p:cNvSpPr>
          <p:nvPr>
            <p:ph type="dt" sz="half" idx="10"/>
          </p:nvPr>
        </p:nvSpPr>
        <p:spPr/>
        <p:txBody>
          <a:bodyPr rtlCol="0"/>
          <a:lstStyle>
            <a:lvl1pPr>
              <a:defRPr baseline="0">
                <a:ea typeface="Meiryo UI" panose="020B0604030504040204" pitchFamily="50" charset="-128"/>
              </a:defRPr>
            </a:lvl1pPr>
          </a:lstStyle>
          <a:p>
            <a:fld id="{6D81F1EB-6E4E-4C77-AADC-23B516122E10}" type="datetime1">
              <a:rPr lang="ja-JP" altLang="en-US" noProof="0" smtClean="0"/>
              <a:t>2024/6/28</a:t>
            </a:fld>
            <a:endParaRPr lang="ja-JP" altLang="en-US" noProof="0"/>
          </a:p>
        </p:txBody>
      </p:sp>
      <p:sp>
        <p:nvSpPr>
          <p:cNvPr id="5" name="フッター プレースホルダー 4"/>
          <p:cNvSpPr>
            <a:spLocks noGrp="1"/>
          </p:cNvSpPr>
          <p:nvPr>
            <p:ph type="ftr" sz="quarter" idx="11"/>
          </p:nvPr>
        </p:nvSpPr>
        <p:spPr/>
        <p:txBody>
          <a:bodyPr rtlCol="0"/>
          <a:lstStyle>
            <a:lvl1pPr>
              <a:defRPr baseline="0">
                <a:ea typeface="Meiryo UI" panose="020B0604030504040204" pitchFamily="50" charset="-128"/>
              </a:defRPr>
            </a:lvl1pPr>
          </a:lstStyle>
          <a:p>
            <a:endParaRPr lang="ja-JP" altLang="en-US" noProof="0"/>
          </a:p>
        </p:txBody>
      </p:sp>
      <p:sp>
        <p:nvSpPr>
          <p:cNvPr id="6" name="スライド番号プレースホルダー 5"/>
          <p:cNvSpPr>
            <a:spLocks noGrp="1"/>
          </p:cNvSpPr>
          <p:nvPr>
            <p:ph type="sldNum" sz="quarter" idx="12"/>
          </p:nvPr>
        </p:nvSpPr>
        <p:spPr/>
        <p:txBody>
          <a:bodyPr rtlCol="0"/>
          <a:lstStyle>
            <a:lvl1pPr>
              <a:defRPr baseline="0">
                <a:ea typeface="Meiryo UI" panose="020B0604030504040204" pitchFamily="50" charset="-128"/>
              </a:defRPr>
            </a:lvl1pPr>
          </a:lstStyle>
          <a:p>
            <a:fld id="{D57F1E4F-1CFF-5643-939E-217C01CDF565}" type="slidenum">
              <a:rPr lang="en-US" altLang="ja-JP" noProof="0" smtClean="0"/>
              <a:pPr/>
              <a:t>‹#›</a:t>
            </a:fld>
            <a:endParaRPr lang="ja-JP" altLang="en-US" noProof="0"/>
          </a:p>
        </p:txBody>
      </p:sp>
      <p:sp>
        <p:nvSpPr>
          <p:cNvPr id="11" name="テキスト ボックス 10"/>
          <p:cNvSpPr txBox="1"/>
          <p:nvPr/>
        </p:nvSpPr>
        <p:spPr>
          <a:xfrm>
            <a:off x="531812" y="812222"/>
            <a:ext cx="609600" cy="584776"/>
          </a:xfrm>
          <a:prstGeom prst="rect">
            <a:avLst/>
          </a:prstGeom>
        </p:spPr>
        <p:txBody>
          <a:bodyPr vert="horz" lIns="91440" tIns="45720" rIns="91440" bIns="45720" rtlCol="0" anchor="ctr">
            <a:noAutofit/>
          </a:bodyPr>
          <a:lstStyle/>
          <a:p>
            <a:pPr lvl="0" rtl="0"/>
            <a:r>
              <a:rPr lang="ja-JP" altLang="en-US" sz="8000" baseline="0" noProof="0">
                <a:solidFill>
                  <a:schemeClr val="tx1"/>
                </a:solidFill>
                <a:effectLst/>
                <a:latin typeface="Meiryo UI" panose="020B0604030504040204" pitchFamily="50" charset="-128"/>
                <a:ea typeface="Meiryo UI" panose="020B0604030504040204" pitchFamily="50" charset="-128"/>
              </a:rPr>
              <a:t>“</a:t>
            </a:r>
          </a:p>
        </p:txBody>
      </p:sp>
      <p:sp>
        <p:nvSpPr>
          <p:cNvPr id="12" name="テキスト ボックス 11"/>
          <p:cNvSpPr txBox="1"/>
          <p:nvPr/>
        </p:nvSpPr>
        <p:spPr>
          <a:xfrm>
            <a:off x="10285412" y="2768601"/>
            <a:ext cx="609600" cy="584776"/>
          </a:xfrm>
          <a:prstGeom prst="rect">
            <a:avLst/>
          </a:prstGeom>
        </p:spPr>
        <p:txBody>
          <a:bodyPr vert="horz" lIns="91440" tIns="45720" rIns="91440" bIns="45720" rtlCol="0" anchor="ctr">
            <a:noAutofit/>
          </a:bodyPr>
          <a:lstStyle/>
          <a:p>
            <a:pPr lvl="0" algn="r" rtl="0"/>
            <a:r>
              <a:rPr lang="ja-JP" altLang="en-US" sz="8000" baseline="0" noProof="0">
                <a:solidFill>
                  <a:schemeClr val="tx1"/>
                </a:solidFill>
                <a:effectLst/>
                <a:latin typeface="Meiryo UI" panose="020B0604030504040204" pitchFamily="50" charset="-128"/>
                <a:ea typeface="Meiryo UI" panose="020B0604030504040204" pitchFamily="50" charset="-128"/>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または False">
    <p:spTree>
      <p:nvGrpSpPr>
        <p:cNvPr id="1" name=""/>
        <p:cNvGrpSpPr/>
        <p:nvPr/>
      </p:nvGrpSpPr>
      <p:grpSpPr>
        <a:xfrm>
          <a:off x="0" y="0"/>
          <a:ext cx="0" cy="0"/>
          <a:chOff x="0" y="0"/>
          <a:chExt cx="0" cy="0"/>
        </a:xfrm>
      </p:grpSpPr>
      <p:sp>
        <p:nvSpPr>
          <p:cNvPr id="2" name="タイトル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rtl="0"/>
            <a:r>
              <a:rPr lang="ja-JP" altLang="en-US" noProof="0"/>
              <a:t>マスター タイトルの書式設定</a:t>
            </a:r>
          </a:p>
        </p:txBody>
      </p:sp>
      <p:sp>
        <p:nvSpPr>
          <p:cNvPr id="10" name="テキスト プレースホルダー 9"/>
          <p:cNvSpPr>
            <a:spLocks noGrp="1"/>
          </p:cNvSpPr>
          <p:nvPr>
            <p:ph type="body" sz="quarter" idx="13" hasCustomPrompt="1"/>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rtl="0">
              <a:spcBef>
                <a:spcPct val="0"/>
              </a:spcBef>
              <a:buNone/>
            </a:pPr>
            <a:r>
              <a:rPr lang="ja-JP" altLang="en-US" noProof="0"/>
              <a:t>マスター テキストのスタイルを編集する</a:t>
            </a:r>
          </a:p>
        </p:txBody>
      </p:sp>
      <p:sp>
        <p:nvSpPr>
          <p:cNvPr id="3" name="テキスト プレースホルダー 2"/>
          <p:cNvSpPr>
            <a:spLocks noGrp="1"/>
          </p:cNvSpPr>
          <p:nvPr>
            <p:ph type="body" idx="1" hasCustomPrompt="1"/>
          </p:nvPr>
        </p:nvSpPr>
        <p:spPr>
          <a:xfrm>
            <a:off x="684211" y="4766732"/>
            <a:ext cx="8534401" cy="1227667"/>
          </a:xfrm>
        </p:spPr>
        <p:txBody>
          <a:bodyPr rtlCol="0"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ja-JP" altLang="en-US" noProof="0"/>
              <a:t>マスター テキストのスタイルを編集する</a:t>
            </a:r>
          </a:p>
        </p:txBody>
      </p:sp>
      <p:sp>
        <p:nvSpPr>
          <p:cNvPr id="4" name="日付プレースホルダー 3"/>
          <p:cNvSpPr>
            <a:spLocks noGrp="1"/>
          </p:cNvSpPr>
          <p:nvPr>
            <p:ph type="dt" sz="half" idx="10"/>
          </p:nvPr>
        </p:nvSpPr>
        <p:spPr/>
        <p:txBody>
          <a:bodyPr rtlCol="0"/>
          <a:lstStyle/>
          <a:p>
            <a:pPr rtl="0"/>
            <a:fld id="{65DF6CE9-6FD9-4879-BB68-ED2FA21491DE}" type="datetime1">
              <a:rPr lang="ja-JP" altLang="en-US" noProof="0" smtClean="0"/>
              <a:t>2024/6/28</a:t>
            </a:fld>
            <a:endParaRPr lang="ja-JP" altLang="en-US" noProof="0"/>
          </a:p>
        </p:txBody>
      </p:sp>
      <p:sp>
        <p:nvSpPr>
          <p:cNvPr id="5" name="フッター プレースホルダー 4"/>
          <p:cNvSpPr>
            <a:spLocks noGrp="1"/>
          </p:cNvSpPr>
          <p:nvPr>
            <p:ph type="ftr" sz="quarter" idx="11"/>
          </p:nvPr>
        </p:nvSpPr>
        <p:spPr/>
        <p:txBody>
          <a:bodyPr rtlCol="0"/>
          <a:lstStyle/>
          <a:p>
            <a:pPr rtl="0"/>
            <a:endParaRPr lang="ja-JP" altLang="en-US" noProof="0"/>
          </a:p>
        </p:txBody>
      </p:sp>
      <p:sp>
        <p:nvSpPr>
          <p:cNvPr id="6" name="スライド番号プレースホルダー 5"/>
          <p:cNvSpPr>
            <a:spLocks noGrp="1"/>
          </p:cNvSpPr>
          <p:nvPr>
            <p:ph type="sldNum" sz="quarter" idx="12"/>
          </p:nvPr>
        </p:nvSpPr>
        <p:spPr/>
        <p:txBody>
          <a:bodyPr rtlCol="0"/>
          <a:lstStyle/>
          <a:p>
            <a:pPr rtl="0"/>
            <a:fld id="{D57F1E4F-1CFF-5643-939E-217C01CDF565}" type="slidenum">
              <a:rPr lang="en-US" altLang="ja-JP" noProof="0" smtClean="0"/>
              <a:pPr/>
              <a:t>‹#›</a:t>
            </a:fld>
            <a:endParaRPr lang="ja-JP" altLang="en-US"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algn="l">
              <a:defRPr/>
            </a:lvl1pPr>
          </a:lstStyle>
          <a:p>
            <a:pPr rtl="0"/>
            <a:r>
              <a:rPr lang="ja-JP" altLang="en-US" noProof="0"/>
              <a:t>マスター タイトルの書式設定</a:t>
            </a:r>
          </a:p>
        </p:txBody>
      </p:sp>
      <p:sp>
        <p:nvSpPr>
          <p:cNvPr id="3" name="縦書きテキスト プレースホルダー 2"/>
          <p:cNvSpPr>
            <a:spLocks noGrp="1"/>
          </p:cNvSpPr>
          <p:nvPr>
            <p:ph type="body" orient="vert" idx="1" hasCustomPrompt="1"/>
          </p:nvPr>
        </p:nvSpPr>
        <p:spPr/>
        <p:txBody>
          <a:bodyPr vert="eaVert" rtlCol="0" anchor="t"/>
          <a:lstStyle>
            <a:lvl2pPr>
              <a:defRPr/>
            </a:lvl2pPr>
            <a:lvl3pPr>
              <a:defRPr/>
            </a:lvl3pPr>
            <a:lvl4pPr>
              <a:defRPr/>
            </a:lvl4pPr>
            <a:lvl5pPr>
              <a:defRPr/>
            </a:lvl5pPr>
          </a:lstStyle>
          <a:p>
            <a:pPr lvl="0" rtl="0"/>
            <a:r>
              <a:rPr lang="ja-JP" altLang="en-US" noProof="0"/>
              <a:t>マスター テキストのスタイルを編集する</a:t>
            </a:r>
          </a:p>
          <a:p>
            <a:pPr lvl="1"/>
            <a:r>
              <a:rPr kumimoji="1" lang="ja-JP" altLang="en-US" noProof="0"/>
              <a:t>第 </a:t>
            </a:r>
            <a:r>
              <a:rPr kumimoji="1" lang="en-US" altLang="ja-JP" noProof="0"/>
              <a:t>2 </a:t>
            </a:r>
            <a:r>
              <a:rPr kumimoji="1" lang="ja-JP" altLang="en-US" noProof="0"/>
              <a:t>レベル</a:t>
            </a:r>
          </a:p>
          <a:p>
            <a:pPr lvl="2"/>
            <a:r>
              <a:rPr kumimoji="1" lang="ja-JP" altLang="en-US" noProof="0"/>
              <a:t>第 </a:t>
            </a:r>
            <a:r>
              <a:rPr kumimoji="1" lang="en-US" altLang="ja-JP" noProof="0"/>
              <a:t>3 </a:t>
            </a:r>
            <a:r>
              <a:rPr kumimoji="1" lang="ja-JP" altLang="en-US" noProof="0"/>
              <a:t>レベル</a:t>
            </a:r>
          </a:p>
          <a:p>
            <a:pPr lvl="3"/>
            <a:r>
              <a:rPr kumimoji="1" lang="ja-JP" altLang="en-US" noProof="0"/>
              <a:t>第 </a:t>
            </a:r>
            <a:r>
              <a:rPr kumimoji="1" lang="en-US" altLang="ja-JP" noProof="0"/>
              <a:t>4 </a:t>
            </a:r>
            <a:r>
              <a:rPr kumimoji="1" lang="ja-JP" altLang="en-US" noProof="0"/>
              <a:t>レベル</a:t>
            </a:r>
          </a:p>
          <a:p>
            <a:pPr lvl="4"/>
            <a:r>
              <a:rPr kumimoji="1" lang="ja-JP" altLang="en-US" noProof="0"/>
              <a:t>第 </a:t>
            </a:r>
            <a:r>
              <a:rPr kumimoji="1" lang="en-US" altLang="ja-JP" noProof="0"/>
              <a:t>5 </a:t>
            </a:r>
            <a:r>
              <a:rPr kumimoji="1" lang="ja-JP" altLang="en-US" noProof="0"/>
              <a:t>レベル</a:t>
            </a:r>
          </a:p>
        </p:txBody>
      </p:sp>
      <p:sp>
        <p:nvSpPr>
          <p:cNvPr id="4" name="日付プレースホルダー 3"/>
          <p:cNvSpPr>
            <a:spLocks noGrp="1"/>
          </p:cNvSpPr>
          <p:nvPr>
            <p:ph type="dt" sz="half" idx="10"/>
          </p:nvPr>
        </p:nvSpPr>
        <p:spPr/>
        <p:txBody>
          <a:bodyPr rtlCol="0"/>
          <a:lstStyle/>
          <a:p>
            <a:pPr rtl="0"/>
            <a:fld id="{3D635D0F-E80F-473D-B708-074230B99D71}" type="datetime1">
              <a:rPr lang="ja-JP" altLang="en-US" noProof="0" smtClean="0"/>
              <a:t>2024/6/28</a:t>
            </a:fld>
            <a:endParaRPr lang="ja-JP" altLang="en-US" noProof="0"/>
          </a:p>
        </p:txBody>
      </p:sp>
      <p:sp>
        <p:nvSpPr>
          <p:cNvPr id="5" name="フッター プレースホルダー 4"/>
          <p:cNvSpPr>
            <a:spLocks noGrp="1"/>
          </p:cNvSpPr>
          <p:nvPr>
            <p:ph type="ftr" sz="quarter" idx="11"/>
          </p:nvPr>
        </p:nvSpPr>
        <p:spPr/>
        <p:txBody>
          <a:bodyPr rtlCol="0"/>
          <a:lstStyle/>
          <a:p>
            <a:pPr rtl="0"/>
            <a:endParaRPr lang="ja-JP" altLang="en-US" noProof="0"/>
          </a:p>
        </p:txBody>
      </p:sp>
      <p:sp>
        <p:nvSpPr>
          <p:cNvPr id="6" name="スライド番号プレースホルダー 5"/>
          <p:cNvSpPr>
            <a:spLocks noGrp="1"/>
          </p:cNvSpPr>
          <p:nvPr>
            <p:ph type="sldNum" sz="quarter" idx="12"/>
          </p:nvPr>
        </p:nvSpPr>
        <p:spPr/>
        <p:txBody>
          <a:bodyPr rtlCol="0"/>
          <a:lstStyle/>
          <a:p>
            <a:pPr rtl="0"/>
            <a:fld id="{D57F1E4F-1CFF-5643-939E-217C01CDF565}" type="slidenum">
              <a:rPr lang="en-US" altLang="ja-JP" noProof="0" smtClean="0"/>
              <a:pPr/>
              <a:t>‹#›</a:t>
            </a:fld>
            <a:endParaRPr lang="ja-JP" altLang="en-US"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5212" y="685800"/>
            <a:ext cx="2057400" cy="4572000"/>
          </a:xfrm>
        </p:spPr>
        <p:txBody>
          <a:bodyPr vert="eaVert" rtlCol="0"/>
          <a:lstStyle/>
          <a:p>
            <a:pPr rtl="0"/>
            <a:r>
              <a:rPr lang="ja-JP" altLang="en-US" noProof="0"/>
              <a:t>マスター タイトルの書式設定</a:t>
            </a:r>
          </a:p>
        </p:txBody>
      </p:sp>
      <p:sp>
        <p:nvSpPr>
          <p:cNvPr id="3" name="縦書きテキスト プレースホルダー 2"/>
          <p:cNvSpPr>
            <a:spLocks noGrp="1"/>
          </p:cNvSpPr>
          <p:nvPr>
            <p:ph type="body" orient="vert" idx="1" hasCustomPrompt="1"/>
          </p:nvPr>
        </p:nvSpPr>
        <p:spPr>
          <a:xfrm>
            <a:off x="685800" y="685800"/>
            <a:ext cx="7823200" cy="5308600"/>
          </a:xfrm>
        </p:spPr>
        <p:txBody>
          <a:bodyPr vert="eaVert" rtlCol="0" anchor="t"/>
          <a:lstStyle>
            <a:lvl2pPr>
              <a:defRPr/>
            </a:lvl2pPr>
            <a:lvl3pPr>
              <a:defRPr/>
            </a:lvl3pPr>
            <a:lvl4pPr>
              <a:defRPr/>
            </a:lvl4pPr>
            <a:lvl5pPr>
              <a:defRPr/>
            </a:lvl5pPr>
          </a:lstStyle>
          <a:p>
            <a:pPr lvl="0" rtl="0"/>
            <a:r>
              <a:rPr lang="ja-JP" altLang="en-US" noProof="0"/>
              <a:t>マスター テキストのスタイルを編集する</a:t>
            </a:r>
          </a:p>
          <a:p>
            <a:pPr lvl="1"/>
            <a:r>
              <a:rPr kumimoji="1" lang="ja-JP" altLang="en-US" noProof="0"/>
              <a:t>第 </a:t>
            </a:r>
            <a:r>
              <a:rPr kumimoji="1" lang="en-US" altLang="ja-JP" noProof="0"/>
              <a:t>2 </a:t>
            </a:r>
            <a:r>
              <a:rPr kumimoji="1" lang="ja-JP" altLang="en-US" noProof="0"/>
              <a:t>レベル</a:t>
            </a:r>
          </a:p>
          <a:p>
            <a:pPr lvl="2"/>
            <a:r>
              <a:rPr kumimoji="1" lang="ja-JP" altLang="en-US" noProof="0"/>
              <a:t>第 </a:t>
            </a:r>
            <a:r>
              <a:rPr kumimoji="1" lang="en-US" altLang="ja-JP" noProof="0"/>
              <a:t>3 </a:t>
            </a:r>
            <a:r>
              <a:rPr kumimoji="1" lang="ja-JP" altLang="en-US" noProof="0"/>
              <a:t>レベル</a:t>
            </a:r>
          </a:p>
          <a:p>
            <a:pPr lvl="3"/>
            <a:r>
              <a:rPr kumimoji="1" lang="ja-JP" altLang="en-US" noProof="0"/>
              <a:t>第 </a:t>
            </a:r>
            <a:r>
              <a:rPr kumimoji="1" lang="en-US" altLang="ja-JP" noProof="0"/>
              <a:t>4 </a:t>
            </a:r>
            <a:r>
              <a:rPr kumimoji="1" lang="ja-JP" altLang="en-US" noProof="0"/>
              <a:t>レベル</a:t>
            </a:r>
          </a:p>
          <a:p>
            <a:pPr lvl="4"/>
            <a:r>
              <a:rPr kumimoji="1" lang="ja-JP" altLang="en-US" noProof="0"/>
              <a:t>第 </a:t>
            </a:r>
            <a:r>
              <a:rPr kumimoji="1" lang="en-US" altLang="ja-JP" noProof="0"/>
              <a:t>5 </a:t>
            </a:r>
            <a:r>
              <a:rPr kumimoji="1" lang="ja-JP" altLang="en-US" noProof="0"/>
              <a:t>レベル</a:t>
            </a:r>
          </a:p>
        </p:txBody>
      </p:sp>
      <p:sp>
        <p:nvSpPr>
          <p:cNvPr id="4" name="日付プレースホルダー 3"/>
          <p:cNvSpPr>
            <a:spLocks noGrp="1"/>
          </p:cNvSpPr>
          <p:nvPr>
            <p:ph type="dt" sz="half" idx="10"/>
          </p:nvPr>
        </p:nvSpPr>
        <p:spPr/>
        <p:txBody>
          <a:bodyPr rtlCol="0"/>
          <a:lstStyle/>
          <a:p>
            <a:pPr rtl="0"/>
            <a:fld id="{96CF524D-2776-4697-B820-FDD518383802}" type="datetime1">
              <a:rPr lang="ja-JP" altLang="en-US" noProof="0" smtClean="0"/>
              <a:t>2024/6/28</a:t>
            </a:fld>
            <a:endParaRPr lang="ja-JP" altLang="en-US" noProof="0"/>
          </a:p>
        </p:txBody>
      </p:sp>
      <p:sp>
        <p:nvSpPr>
          <p:cNvPr id="5" name="フッター プレースホルダー 4"/>
          <p:cNvSpPr>
            <a:spLocks noGrp="1"/>
          </p:cNvSpPr>
          <p:nvPr>
            <p:ph type="ftr" sz="quarter" idx="11"/>
          </p:nvPr>
        </p:nvSpPr>
        <p:spPr/>
        <p:txBody>
          <a:bodyPr rtlCol="0"/>
          <a:lstStyle/>
          <a:p>
            <a:pPr rtl="0"/>
            <a:endParaRPr lang="ja-JP" altLang="en-US" noProof="0"/>
          </a:p>
        </p:txBody>
      </p:sp>
      <p:sp>
        <p:nvSpPr>
          <p:cNvPr id="6" name="スライド番号プレースホルダー 5"/>
          <p:cNvSpPr>
            <a:spLocks noGrp="1"/>
          </p:cNvSpPr>
          <p:nvPr>
            <p:ph type="sldNum" sz="quarter" idx="12"/>
          </p:nvPr>
        </p:nvSpPr>
        <p:spPr/>
        <p:txBody>
          <a:bodyPr rtlCol="0"/>
          <a:lstStyle/>
          <a:p>
            <a:pPr rtl="0"/>
            <a:fld id="{D57F1E4F-1CFF-5643-939E-217C01CDF565}" type="slidenum">
              <a:rPr lang="en-US" altLang="ja-JP" noProof="0" smtClean="0"/>
              <a:pPr/>
              <a:t>‹#›</a:t>
            </a:fld>
            <a:endParaRPr lang="ja-JP" altLang="en-U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a:defRPr baseline="0"/>
            </a:lvl1pPr>
          </a:lstStyle>
          <a:p>
            <a:pPr rtl="0"/>
            <a:r>
              <a:rPr lang="ja-JP" altLang="en-US" noProof="0"/>
              <a:t>マスター タイトルの書式設定</a:t>
            </a:r>
          </a:p>
        </p:txBody>
      </p:sp>
      <p:sp>
        <p:nvSpPr>
          <p:cNvPr id="3" name="コンテンツ プレースホルダー 2"/>
          <p:cNvSpPr>
            <a:spLocks noGrp="1"/>
          </p:cNvSpPr>
          <p:nvPr>
            <p:ph idx="1" hasCustomPrompt="1"/>
          </p:nvPr>
        </p:nvSpPr>
        <p:spPr/>
        <p:txBody>
          <a:bodyPr rtlCol="0" anchor="ctr"/>
          <a:lstStyle>
            <a:lvl1pPr>
              <a:defRPr baseline="0"/>
            </a:lvl1pPr>
            <a:lvl2pPr>
              <a:defRPr baseline="0"/>
            </a:lvl2pPr>
            <a:lvl3pPr>
              <a:defRPr baseline="0"/>
            </a:lvl3pPr>
            <a:lvl4pPr>
              <a:defRPr baseline="0"/>
            </a:lvl4pPr>
            <a:lvl5pPr>
              <a:defRPr baseline="0"/>
            </a:lvl5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日付プレースホルダー 3"/>
          <p:cNvSpPr>
            <a:spLocks noGrp="1"/>
          </p:cNvSpPr>
          <p:nvPr>
            <p:ph type="dt" sz="half" idx="10"/>
          </p:nvPr>
        </p:nvSpPr>
        <p:spPr/>
        <p:txBody>
          <a:bodyPr rtlCol="0"/>
          <a:lstStyle>
            <a:lvl1pPr>
              <a:defRPr baseline="0"/>
            </a:lvl1pPr>
          </a:lstStyle>
          <a:p>
            <a:fld id="{7916E033-FD06-41CC-B08F-39FEC0D7A230}" type="datetime1">
              <a:rPr lang="ja-JP" altLang="en-US" noProof="0" smtClean="0"/>
              <a:t>2024/6/28</a:t>
            </a:fld>
            <a:endParaRPr lang="ja-JP" altLang="en-US" noProof="0"/>
          </a:p>
        </p:txBody>
      </p:sp>
      <p:sp>
        <p:nvSpPr>
          <p:cNvPr id="5" name="フッター プレースホルダー 4"/>
          <p:cNvSpPr>
            <a:spLocks noGrp="1"/>
          </p:cNvSpPr>
          <p:nvPr>
            <p:ph type="ftr" sz="quarter" idx="11"/>
          </p:nvPr>
        </p:nvSpPr>
        <p:spPr/>
        <p:txBody>
          <a:bodyPr rtlCol="0"/>
          <a:lstStyle>
            <a:lvl1pPr>
              <a:defRPr baseline="0"/>
            </a:lvl1pPr>
          </a:lstStyle>
          <a:p>
            <a:endParaRPr lang="ja-JP" altLang="en-US" noProof="0"/>
          </a:p>
        </p:txBody>
      </p:sp>
      <p:sp>
        <p:nvSpPr>
          <p:cNvPr id="6" name="スライド番号プレースホルダー 5"/>
          <p:cNvSpPr>
            <a:spLocks noGrp="1"/>
          </p:cNvSpPr>
          <p:nvPr>
            <p:ph type="sldNum" sz="quarter" idx="12"/>
          </p:nvPr>
        </p:nvSpPr>
        <p:spPr/>
        <p:txBody>
          <a:bodyPr rtlCol="0"/>
          <a:lstStyle>
            <a:lvl1pPr>
              <a:defRPr baseline="0"/>
            </a:lvl1pPr>
          </a:lstStyle>
          <a:p>
            <a:fld id="{D57F1E4F-1CFF-5643-939E-217C01CDF565}" type="slidenum">
              <a:rPr lang="en-US" altLang="ja-JP" noProof="0" smtClean="0"/>
              <a:pPr/>
              <a:t>‹#›</a:t>
            </a:fld>
            <a:endParaRPr lang="ja-JP" altLang="en-U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684211" y="2006600"/>
            <a:ext cx="8534401" cy="2281600"/>
          </a:xfrm>
        </p:spPr>
        <p:txBody>
          <a:bodyPr rtlCol="0" anchor="b">
            <a:normAutofit/>
          </a:bodyPr>
          <a:lstStyle>
            <a:lvl1pPr algn="l">
              <a:defRPr sz="3600" b="0" cap="all" baseline="0"/>
            </a:lvl1pPr>
          </a:lstStyle>
          <a:p>
            <a:pPr rtl="0"/>
            <a:r>
              <a:rPr lang="ja-JP" altLang="en-US" noProof="0"/>
              <a:t>マスター タイトルの書式設定</a:t>
            </a:r>
          </a:p>
        </p:txBody>
      </p:sp>
      <p:sp>
        <p:nvSpPr>
          <p:cNvPr id="3" name="テキスト プレースホルダー 2"/>
          <p:cNvSpPr>
            <a:spLocks noGrp="1"/>
          </p:cNvSpPr>
          <p:nvPr>
            <p:ph type="body" idx="1" hasCustomPrompt="1"/>
          </p:nvPr>
        </p:nvSpPr>
        <p:spPr>
          <a:xfrm>
            <a:off x="684213" y="4495800"/>
            <a:ext cx="8534400" cy="1498600"/>
          </a:xfrm>
        </p:spPr>
        <p:txBody>
          <a:bodyPr rtlCol="0" anchor="t">
            <a:normAutofit/>
          </a:bodyPr>
          <a:lstStyle>
            <a:lvl1pPr marL="0" indent="0" algn="l">
              <a:buNone/>
              <a:defRPr sz="1800" baseline="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ja-JP" altLang="en-US" noProof="0"/>
              <a:t>マスター テキストのスタイルを編集する</a:t>
            </a:r>
          </a:p>
        </p:txBody>
      </p:sp>
      <p:sp>
        <p:nvSpPr>
          <p:cNvPr id="4" name="日付プレースホルダー 3"/>
          <p:cNvSpPr>
            <a:spLocks noGrp="1"/>
          </p:cNvSpPr>
          <p:nvPr>
            <p:ph type="dt" sz="half" idx="10"/>
          </p:nvPr>
        </p:nvSpPr>
        <p:spPr/>
        <p:txBody>
          <a:bodyPr rtlCol="0"/>
          <a:lstStyle>
            <a:lvl1pPr>
              <a:defRPr baseline="0"/>
            </a:lvl1pPr>
          </a:lstStyle>
          <a:p>
            <a:fld id="{2D7A7037-C61A-43DC-AF0E-6CC99DB8DD55}" type="datetime1">
              <a:rPr lang="ja-JP" altLang="en-US" noProof="0" smtClean="0"/>
              <a:t>2024/6/28</a:t>
            </a:fld>
            <a:endParaRPr lang="ja-JP" altLang="en-US" noProof="0"/>
          </a:p>
        </p:txBody>
      </p:sp>
      <p:sp>
        <p:nvSpPr>
          <p:cNvPr id="5" name="フッター プレースホルダー 4"/>
          <p:cNvSpPr>
            <a:spLocks noGrp="1"/>
          </p:cNvSpPr>
          <p:nvPr>
            <p:ph type="ftr" sz="quarter" idx="11"/>
          </p:nvPr>
        </p:nvSpPr>
        <p:spPr/>
        <p:txBody>
          <a:bodyPr rtlCol="0"/>
          <a:lstStyle>
            <a:lvl1pPr>
              <a:defRPr baseline="0"/>
            </a:lvl1pPr>
          </a:lstStyle>
          <a:p>
            <a:endParaRPr lang="ja-JP" altLang="en-US" noProof="0"/>
          </a:p>
        </p:txBody>
      </p:sp>
      <p:sp>
        <p:nvSpPr>
          <p:cNvPr id="6" name="スライド番号プレースホルダー 5"/>
          <p:cNvSpPr>
            <a:spLocks noGrp="1"/>
          </p:cNvSpPr>
          <p:nvPr>
            <p:ph type="sldNum" sz="quarter" idx="12"/>
          </p:nvPr>
        </p:nvSpPr>
        <p:spPr/>
        <p:txBody>
          <a:bodyPr rtlCol="0"/>
          <a:lstStyle>
            <a:lvl1pPr>
              <a:defRPr baseline="0"/>
            </a:lvl1pPr>
          </a:lstStyle>
          <a:p>
            <a:fld id="{D57F1E4F-1CFF-5643-939E-217C01CDF565}" type="slidenum">
              <a:rPr lang="en-US" altLang="ja-JP" noProof="0" smtClean="0"/>
              <a:pPr/>
              <a:t>‹#›</a:t>
            </a:fld>
            <a:endParaRPr lang="ja-JP" altLang="en-US"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a:defRPr baseline="0"/>
            </a:lvl1pPr>
          </a:lstStyle>
          <a:p>
            <a:pPr rtl="0"/>
            <a:r>
              <a:rPr lang="ja-JP" altLang="en-US" noProof="0"/>
              <a:t>マスター タイトルの書式設定</a:t>
            </a:r>
          </a:p>
        </p:txBody>
      </p:sp>
      <p:sp>
        <p:nvSpPr>
          <p:cNvPr id="3" name="コンテンツ プレースホルダー 2"/>
          <p:cNvSpPr>
            <a:spLocks noGrp="1"/>
          </p:cNvSpPr>
          <p:nvPr>
            <p:ph sz="half" idx="1" hasCustomPrompt="1"/>
          </p:nvPr>
        </p:nvSpPr>
        <p:spPr>
          <a:xfrm>
            <a:off x="684211" y="685800"/>
            <a:ext cx="4937655" cy="3615267"/>
          </a:xfrm>
        </p:spPr>
        <p:txBody>
          <a:bodyPr rtlCol="0">
            <a:normAutofit/>
          </a:bodyPr>
          <a:lstStyle>
            <a:lvl1pPr>
              <a:defRPr baseline="0"/>
            </a:lvl1pPr>
            <a:lvl2pPr>
              <a:defRPr baseline="0"/>
            </a:lvl2pPr>
            <a:lvl3pPr>
              <a:defRPr baseline="0"/>
            </a:lvl3pPr>
            <a:lvl4pPr>
              <a:defRPr baseline="0"/>
            </a:lvl4pPr>
            <a:lvl5pPr>
              <a:defRPr baseline="0"/>
            </a:lvl5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コンテンツ プレースホルダー 3"/>
          <p:cNvSpPr>
            <a:spLocks noGrp="1"/>
          </p:cNvSpPr>
          <p:nvPr>
            <p:ph sz="half" idx="2" hasCustomPrompt="1"/>
          </p:nvPr>
        </p:nvSpPr>
        <p:spPr>
          <a:xfrm>
            <a:off x="5808133" y="685801"/>
            <a:ext cx="4934479" cy="3615266"/>
          </a:xfrm>
        </p:spPr>
        <p:txBody>
          <a:bodyPr rtlCol="0">
            <a:normAutofit/>
          </a:bodyPr>
          <a:lstStyle>
            <a:lvl1pPr>
              <a:defRPr baseline="0"/>
            </a:lvl1pPr>
            <a:lvl2pPr>
              <a:defRPr baseline="0"/>
            </a:lvl2pPr>
            <a:lvl3pPr>
              <a:defRPr baseline="0"/>
            </a:lvl3pPr>
            <a:lvl4pPr>
              <a:defRPr baseline="0"/>
            </a:lvl4pPr>
            <a:lvl5pPr>
              <a:defRPr baseline="0"/>
            </a:lvl5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5" name="日付プレースホルダー 4"/>
          <p:cNvSpPr>
            <a:spLocks noGrp="1"/>
          </p:cNvSpPr>
          <p:nvPr>
            <p:ph type="dt" sz="half" idx="10"/>
          </p:nvPr>
        </p:nvSpPr>
        <p:spPr/>
        <p:txBody>
          <a:bodyPr rtlCol="0"/>
          <a:lstStyle>
            <a:lvl1pPr>
              <a:defRPr baseline="0"/>
            </a:lvl1pPr>
          </a:lstStyle>
          <a:p>
            <a:fld id="{D2D963DE-DDC5-41EB-94A6-BF9EC1F60323}" type="datetime1">
              <a:rPr lang="ja-JP" altLang="en-US" noProof="0" smtClean="0"/>
              <a:t>2024/6/28</a:t>
            </a:fld>
            <a:endParaRPr lang="ja-JP" altLang="en-US" noProof="0"/>
          </a:p>
        </p:txBody>
      </p:sp>
      <p:sp>
        <p:nvSpPr>
          <p:cNvPr id="6" name="フッター プレースホルダー 5"/>
          <p:cNvSpPr>
            <a:spLocks noGrp="1"/>
          </p:cNvSpPr>
          <p:nvPr>
            <p:ph type="ftr" sz="quarter" idx="11"/>
          </p:nvPr>
        </p:nvSpPr>
        <p:spPr/>
        <p:txBody>
          <a:bodyPr rtlCol="0"/>
          <a:lstStyle>
            <a:lvl1pPr>
              <a:defRPr baseline="0"/>
            </a:lvl1pPr>
          </a:lstStyle>
          <a:p>
            <a:endParaRPr lang="ja-JP" altLang="en-US" noProof="0"/>
          </a:p>
        </p:txBody>
      </p:sp>
      <p:sp>
        <p:nvSpPr>
          <p:cNvPr id="7" name="スライド番号プレースホルダー 6"/>
          <p:cNvSpPr>
            <a:spLocks noGrp="1"/>
          </p:cNvSpPr>
          <p:nvPr>
            <p:ph type="sldNum" sz="quarter" idx="12"/>
          </p:nvPr>
        </p:nvSpPr>
        <p:spPr/>
        <p:txBody>
          <a:bodyPr rtlCol="0"/>
          <a:lstStyle>
            <a:lvl1pPr>
              <a:defRPr baseline="0"/>
            </a:lvl1pPr>
          </a:lstStyle>
          <a:p>
            <a:fld id="{D57F1E4F-1CFF-5643-939E-217C01CDF565}" type="slidenum">
              <a:rPr lang="en-US" altLang="ja-JP" noProof="0" smtClean="0"/>
              <a:pPr/>
              <a:t>‹#›</a:t>
            </a:fld>
            <a:endParaRPr lang="ja-JP" altLang="en-US"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a:defRPr/>
            </a:lvl1pPr>
          </a:lstStyle>
          <a:p>
            <a:pPr rtl="0"/>
            <a:r>
              <a:rPr lang="ja-JP" altLang="en-US" noProof="0"/>
              <a:t>マスター タイトルの書式設定</a:t>
            </a:r>
          </a:p>
        </p:txBody>
      </p:sp>
      <p:sp>
        <p:nvSpPr>
          <p:cNvPr id="3" name="テキスト プレースホルダー 2"/>
          <p:cNvSpPr>
            <a:spLocks noGrp="1"/>
          </p:cNvSpPr>
          <p:nvPr>
            <p:ph type="body" idx="1" hasCustomPrompt="1"/>
          </p:nvPr>
        </p:nvSpPr>
        <p:spPr>
          <a:xfrm>
            <a:off x="972080" y="685800"/>
            <a:ext cx="4649787" cy="576262"/>
          </a:xfrm>
        </p:spPr>
        <p:txBody>
          <a:bodyPr rtlCol="0"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テキストのスタイルを編集する</a:t>
            </a:r>
          </a:p>
        </p:txBody>
      </p:sp>
      <p:sp>
        <p:nvSpPr>
          <p:cNvPr id="4" name="コンテンツ プレースホルダー 3"/>
          <p:cNvSpPr>
            <a:spLocks noGrp="1"/>
          </p:cNvSpPr>
          <p:nvPr>
            <p:ph sz="half" idx="2" hasCustomPrompt="1"/>
          </p:nvPr>
        </p:nvSpPr>
        <p:spPr>
          <a:xfrm>
            <a:off x="684211" y="1270529"/>
            <a:ext cx="4937655" cy="3030538"/>
          </a:xfrm>
        </p:spPr>
        <p:txBody>
          <a:bodyPr rtlCol="0" anchor="t">
            <a:normAutofit/>
          </a:body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5" name="テキスト プレースホルダー 4"/>
          <p:cNvSpPr>
            <a:spLocks noGrp="1"/>
          </p:cNvSpPr>
          <p:nvPr>
            <p:ph type="body" sz="quarter" idx="3" hasCustomPrompt="1"/>
          </p:nvPr>
        </p:nvSpPr>
        <p:spPr>
          <a:xfrm>
            <a:off x="6079066" y="685800"/>
            <a:ext cx="4665134" cy="576262"/>
          </a:xfrm>
        </p:spPr>
        <p:txBody>
          <a:bodyPr rtlCol="0"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テキストのスタイルを編集する</a:t>
            </a:r>
          </a:p>
        </p:txBody>
      </p:sp>
      <p:sp>
        <p:nvSpPr>
          <p:cNvPr id="6" name="コンテンツ プレースホルダー 5"/>
          <p:cNvSpPr>
            <a:spLocks noGrp="1"/>
          </p:cNvSpPr>
          <p:nvPr>
            <p:ph sz="quarter" idx="4" hasCustomPrompt="1"/>
          </p:nvPr>
        </p:nvSpPr>
        <p:spPr>
          <a:xfrm>
            <a:off x="5806545" y="1262062"/>
            <a:ext cx="4929188" cy="3030538"/>
          </a:xfrm>
        </p:spPr>
        <p:txBody>
          <a:bodyPr rtlCol="0" anchor="t">
            <a:normAutofit/>
          </a:body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7" name="日付プレースホルダー 6"/>
          <p:cNvSpPr>
            <a:spLocks noGrp="1"/>
          </p:cNvSpPr>
          <p:nvPr>
            <p:ph type="dt" sz="half" idx="10"/>
          </p:nvPr>
        </p:nvSpPr>
        <p:spPr/>
        <p:txBody>
          <a:bodyPr rtlCol="0"/>
          <a:lstStyle/>
          <a:p>
            <a:pPr rtl="0"/>
            <a:fld id="{B7EB22ED-D94B-4598-8E7E-9838813D6CED}" type="datetime1">
              <a:rPr lang="ja-JP" altLang="en-US" noProof="0" smtClean="0"/>
              <a:t>2024/6/28</a:t>
            </a:fld>
            <a:endParaRPr lang="ja-JP" altLang="en-US" noProof="0"/>
          </a:p>
        </p:txBody>
      </p:sp>
      <p:sp>
        <p:nvSpPr>
          <p:cNvPr id="8" name="フッター プレースホルダー 7"/>
          <p:cNvSpPr>
            <a:spLocks noGrp="1"/>
          </p:cNvSpPr>
          <p:nvPr>
            <p:ph type="ftr" sz="quarter" idx="11"/>
          </p:nvPr>
        </p:nvSpPr>
        <p:spPr/>
        <p:txBody>
          <a:bodyPr rtlCol="0"/>
          <a:lstStyle/>
          <a:p>
            <a:pPr rtl="0"/>
            <a:endParaRPr lang="ja-JP" altLang="en-US" noProof="0"/>
          </a:p>
        </p:txBody>
      </p:sp>
      <p:sp>
        <p:nvSpPr>
          <p:cNvPr id="9" name="スライド番号プレースホルダー 8"/>
          <p:cNvSpPr>
            <a:spLocks noGrp="1"/>
          </p:cNvSpPr>
          <p:nvPr>
            <p:ph type="sldNum" sz="quarter" idx="12"/>
          </p:nvPr>
        </p:nvSpPr>
        <p:spPr/>
        <p:txBody>
          <a:bodyPr rtlCol="0"/>
          <a:lstStyle/>
          <a:p>
            <a:pPr rtl="0"/>
            <a:fld id="{D57F1E4F-1CFF-5643-939E-217C01CDF565}" type="slidenum">
              <a:rPr lang="en-US" altLang="ja-JP" noProof="0" smtClean="0"/>
              <a:pPr/>
              <a:t>‹#›</a:t>
            </a:fld>
            <a:endParaRPr lang="ja-JP" altLang="en-US"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p>
        </p:txBody>
      </p:sp>
      <p:sp>
        <p:nvSpPr>
          <p:cNvPr id="3" name="日付プレースホルダー 2"/>
          <p:cNvSpPr>
            <a:spLocks noGrp="1"/>
          </p:cNvSpPr>
          <p:nvPr>
            <p:ph type="dt" sz="half" idx="10"/>
          </p:nvPr>
        </p:nvSpPr>
        <p:spPr/>
        <p:txBody>
          <a:bodyPr rtlCol="0"/>
          <a:lstStyle/>
          <a:p>
            <a:pPr rtl="0"/>
            <a:fld id="{44F24DDB-1239-4EF3-B92A-2AFBFF199C6D}" type="datetime1">
              <a:rPr lang="ja-JP" altLang="en-US" noProof="0" smtClean="0"/>
              <a:t>2024/6/28</a:t>
            </a:fld>
            <a:endParaRPr lang="ja-JP" altLang="en-US" noProof="0"/>
          </a:p>
        </p:txBody>
      </p:sp>
      <p:sp>
        <p:nvSpPr>
          <p:cNvPr id="4" name="フッター プレースホルダー 3"/>
          <p:cNvSpPr>
            <a:spLocks noGrp="1"/>
          </p:cNvSpPr>
          <p:nvPr>
            <p:ph type="ftr" sz="quarter" idx="11"/>
          </p:nvPr>
        </p:nvSpPr>
        <p:spPr/>
        <p:txBody>
          <a:bodyPr rtlCol="0"/>
          <a:lstStyle/>
          <a:p>
            <a:pPr rtl="0"/>
            <a:endParaRPr lang="ja-JP" altLang="en-US" noProof="0"/>
          </a:p>
        </p:txBody>
      </p:sp>
      <p:sp>
        <p:nvSpPr>
          <p:cNvPr id="5" name="スライド番号プレースホルダー 4"/>
          <p:cNvSpPr>
            <a:spLocks noGrp="1"/>
          </p:cNvSpPr>
          <p:nvPr>
            <p:ph type="sldNum" sz="quarter" idx="12"/>
          </p:nvPr>
        </p:nvSpPr>
        <p:spPr/>
        <p:txBody>
          <a:bodyPr rtlCol="0"/>
          <a:lstStyle/>
          <a:p>
            <a:pPr rtl="0"/>
            <a:fld id="{D57F1E4F-1CFF-5643-939E-217C01CDF565}" type="slidenum">
              <a:rPr lang="en-US" altLang="ja-JP" noProof="0" smtClean="0"/>
              <a:pPr/>
              <a:t>‹#›</a:t>
            </a:fld>
            <a:endParaRPr lang="ja-JP" altLang="en-US"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rtlCol="0"/>
          <a:lstStyle/>
          <a:p>
            <a:pPr rtl="0"/>
            <a:fld id="{EFBDEE4C-AE7A-4424-8477-4FDB399802BE}" type="datetime1">
              <a:rPr lang="ja-JP" altLang="en-US" noProof="0" smtClean="0"/>
              <a:t>2024/6/28</a:t>
            </a:fld>
            <a:endParaRPr lang="ja-JP" altLang="en-US" noProof="0"/>
          </a:p>
        </p:txBody>
      </p:sp>
      <p:sp>
        <p:nvSpPr>
          <p:cNvPr id="3" name="フッター プレースホルダー 2"/>
          <p:cNvSpPr>
            <a:spLocks noGrp="1"/>
          </p:cNvSpPr>
          <p:nvPr>
            <p:ph type="ftr" sz="quarter" idx="11"/>
          </p:nvPr>
        </p:nvSpPr>
        <p:spPr/>
        <p:txBody>
          <a:bodyPr rtlCol="0"/>
          <a:lstStyle/>
          <a:p>
            <a:pPr rtl="0"/>
            <a:endParaRPr lang="ja-JP" altLang="en-US" noProof="0"/>
          </a:p>
        </p:txBody>
      </p:sp>
      <p:sp>
        <p:nvSpPr>
          <p:cNvPr id="4" name="スライド番号プレースホルダー 3"/>
          <p:cNvSpPr>
            <a:spLocks noGrp="1"/>
          </p:cNvSpPr>
          <p:nvPr>
            <p:ph type="sldNum" sz="quarter" idx="12"/>
          </p:nvPr>
        </p:nvSpPr>
        <p:spPr/>
        <p:txBody>
          <a:bodyPr rtlCol="0"/>
          <a:lstStyle/>
          <a:p>
            <a:pPr rtl="0"/>
            <a:fld id="{D57F1E4F-1CFF-5643-939E-217C01CDF565}" type="slidenum">
              <a:rPr lang="en-US" altLang="ja-JP" noProof="0" smtClean="0"/>
              <a:pPr/>
              <a:t>‹#›</a:t>
            </a:fld>
            <a:endParaRPr lang="ja-JP" altLang="en-US"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085012" y="685800"/>
            <a:ext cx="3657600" cy="1371600"/>
          </a:xfrm>
        </p:spPr>
        <p:txBody>
          <a:bodyPr rtlCol="0" anchor="b">
            <a:normAutofit/>
          </a:bodyPr>
          <a:lstStyle>
            <a:lvl1pPr algn="l">
              <a:defRPr sz="2400" b="0"/>
            </a:lvl1pPr>
          </a:lstStyle>
          <a:p>
            <a:pPr rtl="0"/>
            <a:r>
              <a:rPr lang="ja-JP" altLang="en-US" noProof="0"/>
              <a:t>マスター タイトルの書式設定</a:t>
            </a:r>
          </a:p>
        </p:txBody>
      </p:sp>
      <p:sp>
        <p:nvSpPr>
          <p:cNvPr id="3" name="コンテンツ プレースホルダー 2"/>
          <p:cNvSpPr>
            <a:spLocks noGrp="1"/>
          </p:cNvSpPr>
          <p:nvPr>
            <p:ph idx="1" hasCustomPrompt="1"/>
          </p:nvPr>
        </p:nvSpPr>
        <p:spPr>
          <a:xfrm>
            <a:off x="684212" y="685800"/>
            <a:ext cx="5943601" cy="5308600"/>
          </a:xfrm>
        </p:spPr>
        <p:txBody>
          <a:bodyPr rtlCol="0" anchor="ctr">
            <a:normAutofit/>
          </a:body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テキスト プレースホルダー 3"/>
          <p:cNvSpPr>
            <a:spLocks noGrp="1"/>
          </p:cNvSpPr>
          <p:nvPr>
            <p:ph type="body" sz="half" idx="2" hasCustomPrompt="1"/>
          </p:nvPr>
        </p:nvSpPr>
        <p:spPr>
          <a:xfrm>
            <a:off x="7085012" y="2209799"/>
            <a:ext cx="3657600" cy="2091267"/>
          </a:xfrm>
        </p:spPr>
        <p:txBody>
          <a:bodyPr rtlCol="0"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noProof="0"/>
              <a:t>マスター テキストのスタイルを編集する</a:t>
            </a:r>
          </a:p>
        </p:txBody>
      </p:sp>
      <p:sp>
        <p:nvSpPr>
          <p:cNvPr id="5" name="日付プレースホルダー 4"/>
          <p:cNvSpPr>
            <a:spLocks noGrp="1"/>
          </p:cNvSpPr>
          <p:nvPr>
            <p:ph type="dt" sz="half" idx="10"/>
          </p:nvPr>
        </p:nvSpPr>
        <p:spPr/>
        <p:txBody>
          <a:bodyPr rtlCol="0"/>
          <a:lstStyle/>
          <a:p>
            <a:pPr rtl="0"/>
            <a:fld id="{D9EA4049-DCC5-456E-A076-9301A2B7C423}" type="datetime1">
              <a:rPr lang="ja-JP" altLang="en-US" noProof="0" smtClean="0"/>
              <a:t>2024/6/28</a:t>
            </a:fld>
            <a:endParaRPr lang="ja-JP" altLang="en-US" noProof="0"/>
          </a:p>
        </p:txBody>
      </p:sp>
      <p:sp>
        <p:nvSpPr>
          <p:cNvPr id="6" name="フッター プレースホルダー 5"/>
          <p:cNvSpPr>
            <a:spLocks noGrp="1"/>
          </p:cNvSpPr>
          <p:nvPr>
            <p:ph type="ftr" sz="quarter" idx="11"/>
          </p:nvPr>
        </p:nvSpPr>
        <p:spPr/>
        <p:txBody>
          <a:bodyPr rtlCol="0"/>
          <a:lstStyle/>
          <a:p>
            <a:pPr rtl="0"/>
            <a:endParaRPr lang="ja-JP" altLang="en-US" noProof="0"/>
          </a:p>
        </p:txBody>
      </p:sp>
      <p:sp>
        <p:nvSpPr>
          <p:cNvPr id="7" name="スライド番号プレースホルダー 6"/>
          <p:cNvSpPr>
            <a:spLocks noGrp="1"/>
          </p:cNvSpPr>
          <p:nvPr>
            <p:ph type="sldNum" sz="quarter" idx="12"/>
          </p:nvPr>
        </p:nvSpPr>
        <p:spPr/>
        <p:txBody>
          <a:bodyPr rtlCol="0"/>
          <a:lstStyle/>
          <a:p>
            <a:pPr rtl="0"/>
            <a:fld id="{D57F1E4F-1CFF-5643-939E-217C01CDF565}" type="slidenum">
              <a:rPr lang="en-US" altLang="ja-JP" noProof="0" smtClean="0"/>
              <a:pPr/>
              <a:t>‹#›</a:t>
            </a:fld>
            <a:endParaRPr lang="ja-JP" altLang="en-US"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キャプション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4722812" y="1447800"/>
            <a:ext cx="6019800" cy="1143000"/>
          </a:xfrm>
        </p:spPr>
        <p:txBody>
          <a:bodyPr rtlCol="0" anchor="b">
            <a:normAutofit/>
          </a:bodyPr>
          <a:lstStyle>
            <a:lvl1pPr algn="l">
              <a:defRPr sz="2800" b="0"/>
            </a:lvl1pPr>
          </a:lstStyle>
          <a:p>
            <a:pPr rtl="0"/>
            <a:r>
              <a:rPr lang="ja-JP" altLang="en-US" noProof="0"/>
              <a:t>マスター タイトルの書式設定</a:t>
            </a:r>
          </a:p>
        </p:txBody>
      </p:sp>
      <p:sp>
        <p:nvSpPr>
          <p:cNvPr id="14" name="図プレースホルダー 2"/>
          <p:cNvSpPr>
            <a:spLocks noGrp="1" noChangeAspect="1"/>
          </p:cNvSpPr>
          <p:nvPr>
            <p:ph type="pic" idx="1" hasCustomPrompt="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ja-JP" altLang="en-US" noProof="0"/>
              <a:t>アイコンをクリックして写真を追加</a:t>
            </a:r>
          </a:p>
        </p:txBody>
      </p:sp>
      <p:sp>
        <p:nvSpPr>
          <p:cNvPr id="4" name="テキスト プレースホルダー 3"/>
          <p:cNvSpPr>
            <a:spLocks noGrp="1"/>
          </p:cNvSpPr>
          <p:nvPr>
            <p:ph type="body" sz="half" idx="2" hasCustomPrompt="1"/>
          </p:nvPr>
        </p:nvSpPr>
        <p:spPr>
          <a:xfrm>
            <a:off x="4722812" y="2777066"/>
            <a:ext cx="6021388" cy="2048933"/>
          </a:xfrm>
        </p:spPr>
        <p:txBody>
          <a:bodyPr rtlCol="0"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noProof="0"/>
              <a:t>マスター テキストのスタイルを編集する</a:t>
            </a:r>
          </a:p>
        </p:txBody>
      </p:sp>
      <p:sp>
        <p:nvSpPr>
          <p:cNvPr id="5" name="日付プレースホルダー 4"/>
          <p:cNvSpPr>
            <a:spLocks noGrp="1"/>
          </p:cNvSpPr>
          <p:nvPr>
            <p:ph type="dt" sz="half" idx="10"/>
          </p:nvPr>
        </p:nvSpPr>
        <p:spPr/>
        <p:txBody>
          <a:bodyPr rtlCol="0"/>
          <a:lstStyle/>
          <a:p>
            <a:pPr rtl="0"/>
            <a:fld id="{0BB1DE28-51D2-4855-B9EC-FD44A3F5A75E}" type="datetime1">
              <a:rPr lang="ja-JP" altLang="en-US" noProof="0" smtClean="0"/>
              <a:t>2024/6/28</a:t>
            </a:fld>
            <a:endParaRPr lang="ja-JP" altLang="en-US" noProof="0"/>
          </a:p>
        </p:txBody>
      </p:sp>
      <p:sp>
        <p:nvSpPr>
          <p:cNvPr id="6" name="フッター プレースホルダー 5"/>
          <p:cNvSpPr>
            <a:spLocks noGrp="1"/>
          </p:cNvSpPr>
          <p:nvPr>
            <p:ph type="ftr" sz="quarter" idx="11"/>
          </p:nvPr>
        </p:nvSpPr>
        <p:spPr/>
        <p:txBody>
          <a:bodyPr rtlCol="0"/>
          <a:lstStyle/>
          <a:p>
            <a:pPr rtl="0"/>
            <a:endParaRPr lang="ja-JP" altLang="en-US" noProof="0"/>
          </a:p>
        </p:txBody>
      </p:sp>
      <p:sp>
        <p:nvSpPr>
          <p:cNvPr id="7" name="スライド番号プレースホルダー 6"/>
          <p:cNvSpPr>
            <a:spLocks noGrp="1"/>
          </p:cNvSpPr>
          <p:nvPr>
            <p:ph type="sldNum" sz="quarter" idx="12"/>
          </p:nvPr>
        </p:nvSpPr>
        <p:spPr/>
        <p:txBody>
          <a:bodyPr rtlCol="0"/>
          <a:lstStyle/>
          <a:p>
            <a:pPr rtl="0"/>
            <a:fld id="{D57F1E4F-1CFF-5643-939E-217C01CDF565}" type="slidenum">
              <a:rPr lang="en-US" altLang="ja-JP" noProof="0" smtClean="0"/>
              <a:pPr/>
              <a:t>‹#›</a:t>
            </a:fld>
            <a:endParaRPr lang="ja-JP" altLang="en-US"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グループ 6"/>
          <p:cNvGrpSpPr/>
          <p:nvPr/>
        </p:nvGrpSpPr>
        <p:grpSpPr>
          <a:xfrm>
            <a:off x="9206969" y="2963333"/>
            <a:ext cx="2981858" cy="3208867"/>
            <a:chOff x="9206969" y="2963333"/>
            <a:chExt cx="2981858" cy="3208867"/>
          </a:xfrm>
        </p:grpSpPr>
        <p:cxnSp>
          <p:nvCxnSpPr>
            <p:cNvPr id="8" name="直線​​コネクタ(S)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直線コネクタ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タイトル プレースホルダー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pPr rtl="0"/>
            <a:r>
              <a:rPr lang="ja-JP" altLang="en-US" noProof="0"/>
              <a:t>マスター タイトルの書式設定</a:t>
            </a:r>
          </a:p>
        </p:txBody>
      </p:sp>
      <p:sp>
        <p:nvSpPr>
          <p:cNvPr id="3" name="テキスト プレースホルダー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日付プレースホルダー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baseline="0">
                <a:solidFill>
                  <a:schemeClr val="bg2">
                    <a:lumMod val="50000"/>
                  </a:schemeClr>
                </a:solidFill>
                <a:effectLst/>
                <a:latin typeface="Meiryo UI" panose="020B0604030504040204" pitchFamily="50" charset="-128"/>
                <a:ea typeface="Meiryo UI" panose="020B0604030504040204" pitchFamily="50" charset="-128"/>
              </a:defRPr>
            </a:lvl1pPr>
          </a:lstStyle>
          <a:p>
            <a:fld id="{047B81B6-E084-41B9-969F-7E5063C3AEEA}" type="datetime1">
              <a:rPr lang="ja-JP" altLang="en-US" noProof="0" smtClean="0"/>
              <a:t>2024/6/28</a:t>
            </a:fld>
            <a:endParaRPr lang="ja-JP" altLang="en-US" noProof="0"/>
          </a:p>
        </p:txBody>
      </p:sp>
      <p:sp>
        <p:nvSpPr>
          <p:cNvPr id="5" name="フッター プレースホルダー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baseline="0">
                <a:solidFill>
                  <a:schemeClr val="bg2">
                    <a:lumMod val="50000"/>
                  </a:schemeClr>
                </a:solidFill>
                <a:effectLst/>
                <a:latin typeface="Meiryo UI" panose="020B0604030504040204" pitchFamily="50" charset="-128"/>
                <a:ea typeface="Meiryo UI" panose="020B0604030504040204" pitchFamily="50" charset="-128"/>
              </a:defRPr>
            </a:lvl1pPr>
          </a:lstStyle>
          <a:p>
            <a:endParaRPr lang="ja-JP" altLang="en-US" noProof="0"/>
          </a:p>
        </p:txBody>
      </p:sp>
      <p:sp>
        <p:nvSpPr>
          <p:cNvPr id="6" name="スライド番号プレースホルダー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baseline="0">
                <a:solidFill>
                  <a:schemeClr val="bg2">
                    <a:lumMod val="50000"/>
                  </a:schemeClr>
                </a:solidFill>
                <a:effectLst/>
                <a:latin typeface="Meiryo UI" panose="020B0604030504040204" pitchFamily="50" charset="-128"/>
                <a:ea typeface="Meiryo UI" panose="020B0604030504040204" pitchFamily="50" charset="-128"/>
              </a:defRPr>
            </a:lvl1pPr>
          </a:lstStyle>
          <a:p>
            <a:fld id="{D57F1E4F-1CFF-5643-939E-217C01CDF565}" type="slidenum">
              <a:rPr lang="en-US" altLang="ja-JP" noProof="0" smtClean="0"/>
              <a:pPr/>
              <a:t>‹#›</a:t>
            </a:fld>
            <a:endParaRPr lang="ja-JP" altLang="en-US" noProof="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hf sldNum="0" hdr="0" ftr="0" dt="0"/>
  <p:txStyles>
    <p:titleStyle>
      <a:lvl1pPr algn="l" defTabSz="457200" rtl="0" eaLnBrk="1" latinLnBrk="0" hangingPunct="1">
        <a:spcBef>
          <a:spcPct val="0"/>
        </a:spcBef>
        <a:buNone/>
        <a:defRPr kumimoji="1" sz="3600" kern="1200" cap="all" baseline="0">
          <a:ln w="3175" cmpd="sng">
            <a:noFill/>
          </a:ln>
          <a:solidFill>
            <a:schemeClr val="tx1"/>
          </a:solidFill>
          <a:effectLst/>
          <a:latin typeface="Meiryo UI" panose="020B0604030504040204" pitchFamily="50" charset="-128"/>
          <a:ea typeface="Meiryo UI" panose="020B0604030504040204" pitchFamily="50" charset="-128"/>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baseline="0">
          <a:solidFill>
            <a:schemeClr val="bg2">
              <a:lumMod val="75000"/>
            </a:schemeClr>
          </a:solidFill>
          <a:effectLst/>
          <a:latin typeface="Meiryo UI" panose="020B0604030504040204" pitchFamily="50" charset="-128"/>
          <a:ea typeface="Meiryo UI" panose="020B0604030504040204" pitchFamily="50" charset="-128"/>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baseline="0">
          <a:solidFill>
            <a:schemeClr val="bg2">
              <a:lumMod val="75000"/>
            </a:schemeClr>
          </a:solidFill>
          <a:effectLst/>
          <a:latin typeface="Meiryo UI" panose="020B0604030504040204" pitchFamily="50" charset="-128"/>
          <a:ea typeface="Meiryo UI" panose="020B0604030504040204" pitchFamily="50" charset="-128"/>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baseline="0">
          <a:solidFill>
            <a:schemeClr val="bg2">
              <a:lumMod val="75000"/>
            </a:schemeClr>
          </a:solidFill>
          <a:effectLst/>
          <a:latin typeface="Meiryo UI" panose="020B0604030504040204" pitchFamily="50" charset="-128"/>
          <a:ea typeface="Meiryo UI" panose="020B0604030504040204" pitchFamily="50" charset="-128"/>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baseline="0">
          <a:solidFill>
            <a:schemeClr val="bg2">
              <a:lumMod val="75000"/>
            </a:schemeClr>
          </a:solidFill>
          <a:effectLst/>
          <a:latin typeface="Meiryo UI" panose="020B0604030504040204" pitchFamily="50" charset="-128"/>
          <a:ea typeface="Meiryo UI" panose="020B0604030504040204" pitchFamily="50" charset="-128"/>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baseline="0">
          <a:solidFill>
            <a:schemeClr val="bg2">
              <a:lumMod val="75000"/>
            </a:schemeClr>
          </a:solidFill>
          <a:effectLst/>
          <a:latin typeface="Meiryo UI" panose="020B0604030504040204" pitchFamily="50" charset="-128"/>
          <a:ea typeface="Meiryo UI" panose="020B0604030504040204" pitchFamily="50" charset="-128"/>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66" name="長方形 65">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E36BA91D-915C-49E9-BA6D-FB9B677ACAA3}"/>
              </a:ext>
            </a:extLst>
          </p:cNvPr>
          <p:cNvSpPr>
            <a:spLocks noGrp="1"/>
          </p:cNvSpPr>
          <p:nvPr>
            <p:ph type="ctrTitle"/>
          </p:nvPr>
        </p:nvSpPr>
        <p:spPr>
          <a:xfrm>
            <a:off x="7292575" y="628617"/>
            <a:ext cx="4651775" cy="1892861"/>
          </a:xfrm>
        </p:spPr>
        <p:txBody>
          <a:bodyPr rtlCol="0">
            <a:normAutofit/>
          </a:bodyPr>
          <a:lstStyle/>
          <a:p>
            <a:pPr rtl="0"/>
            <a:r>
              <a:rPr lang="ja-JP" altLang="en-US" sz="3200" dirty="0"/>
              <a:t>日本学生支援機構</a:t>
            </a:r>
            <a:br>
              <a:rPr lang="en-US" altLang="ja-JP" sz="3200" dirty="0"/>
            </a:br>
            <a:r>
              <a:rPr lang="ja-JP" altLang="en-US" sz="3200" dirty="0"/>
              <a:t>給付型奨学金及び修学支援新制度の概要と問題点</a:t>
            </a:r>
          </a:p>
        </p:txBody>
      </p:sp>
      <p:sp>
        <p:nvSpPr>
          <p:cNvPr id="3" name="サブタイトル 2">
            <a:extLst>
              <a:ext uri="{FF2B5EF4-FFF2-40B4-BE49-F238E27FC236}">
                <a16:creationId xmlns:a16="http://schemas.microsoft.com/office/drawing/2014/main" id="{B5DB1A8A-4EF6-4157-8A00-84AEDB08838C}"/>
              </a:ext>
            </a:extLst>
          </p:cNvPr>
          <p:cNvSpPr>
            <a:spLocks noGrp="1"/>
          </p:cNvSpPr>
          <p:nvPr>
            <p:ph type="subTitle" idx="1"/>
          </p:nvPr>
        </p:nvSpPr>
        <p:spPr>
          <a:xfrm>
            <a:off x="7258140" y="4690534"/>
            <a:ext cx="4829782" cy="1591733"/>
          </a:xfrm>
        </p:spPr>
        <p:txBody>
          <a:bodyPr rtlCol="0">
            <a:normAutofit fontScale="77500" lnSpcReduction="20000"/>
          </a:bodyPr>
          <a:lstStyle/>
          <a:p>
            <a:pPr rtl="0"/>
            <a:endParaRPr lang="en-US" altLang="ja-JP" dirty="0">
              <a:solidFill>
                <a:schemeClr val="accent1">
                  <a:lumMod val="50000"/>
                </a:schemeClr>
              </a:solidFill>
            </a:endParaRPr>
          </a:p>
          <a:p>
            <a:pPr rtl="0"/>
            <a:r>
              <a:rPr lang="ja-JP" altLang="en-US" b="1" dirty="0">
                <a:solidFill>
                  <a:schemeClr val="accent1">
                    <a:lumMod val="50000"/>
                  </a:schemeClr>
                </a:solidFill>
              </a:rPr>
              <a:t>ナース★アクション</a:t>
            </a:r>
            <a:r>
              <a:rPr lang="en-US" altLang="ja-JP" b="1" dirty="0">
                <a:solidFill>
                  <a:schemeClr val="accent1">
                    <a:lumMod val="50000"/>
                  </a:schemeClr>
                </a:solidFill>
              </a:rPr>
              <a:t>2024</a:t>
            </a:r>
            <a:r>
              <a:rPr lang="ja-JP" altLang="en-US" b="1" dirty="0">
                <a:solidFill>
                  <a:schemeClr val="accent1">
                    <a:lumMod val="50000"/>
                  </a:schemeClr>
                </a:solidFill>
              </a:rPr>
              <a:t>全国学習実践交流集会</a:t>
            </a:r>
            <a:endParaRPr lang="en-US" altLang="ja-JP" b="1" dirty="0">
              <a:solidFill>
                <a:schemeClr val="accent1">
                  <a:lumMod val="50000"/>
                </a:schemeClr>
              </a:solidFill>
            </a:endParaRPr>
          </a:p>
          <a:p>
            <a:pPr rtl="0"/>
            <a:r>
              <a:rPr lang="ja-JP" altLang="en-US" b="1" dirty="0">
                <a:solidFill>
                  <a:schemeClr val="accent1">
                    <a:lumMod val="50000"/>
                  </a:schemeClr>
                </a:solidFill>
              </a:rPr>
              <a:t>　　　</a:t>
            </a:r>
            <a:endParaRPr lang="en-US" altLang="ja-JP" b="1" dirty="0">
              <a:solidFill>
                <a:schemeClr val="accent1">
                  <a:lumMod val="50000"/>
                </a:schemeClr>
              </a:solidFill>
            </a:endParaRPr>
          </a:p>
          <a:p>
            <a:pPr rtl="0"/>
            <a:r>
              <a:rPr lang="ja-JP" altLang="en-US" b="1" dirty="0">
                <a:solidFill>
                  <a:schemeClr val="accent1">
                    <a:lumMod val="50000"/>
                  </a:schemeClr>
                </a:solidFill>
              </a:rPr>
              <a:t>　　　　　　　　　　　　　　山梨：共立高等看護学院</a:t>
            </a:r>
            <a:endParaRPr lang="en-US" altLang="ja-JP" b="1" dirty="0">
              <a:solidFill>
                <a:schemeClr val="accent1">
                  <a:lumMod val="50000"/>
                </a:schemeClr>
              </a:solidFill>
            </a:endParaRPr>
          </a:p>
          <a:p>
            <a:pPr rtl="0"/>
            <a:r>
              <a:rPr lang="ja-JP" altLang="en-US" b="1" dirty="0">
                <a:solidFill>
                  <a:schemeClr val="accent1">
                    <a:lumMod val="50000"/>
                  </a:schemeClr>
                </a:solidFill>
              </a:rPr>
              <a:t>　　　　　　　　　　　　　　　　　 　事務長　浅川 雄一</a:t>
            </a:r>
          </a:p>
        </p:txBody>
      </p:sp>
      <p:sp>
        <p:nvSpPr>
          <p:cNvPr id="68" name="対角の 2 つの角を切り取った四角形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pic>
        <p:nvPicPr>
          <p:cNvPr id="5" name="画像 4" descr="机で何かを書く生徒">
            <a:extLst>
              <a:ext uri="{FF2B5EF4-FFF2-40B4-BE49-F238E27FC236}">
                <a16:creationId xmlns:a16="http://schemas.microsoft.com/office/drawing/2014/main" id="{DB01D247-521D-46B2-B29A-935ED000F01B}"/>
              </a:ext>
            </a:extLst>
          </p:cNvPr>
          <p:cNvPicPr>
            <a:picLocks noChangeAspect="1"/>
          </p:cNvPicPr>
          <p:nvPr/>
        </p:nvPicPr>
        <p:blipFill rotWithShape="1">
          <a:blip r:embed="rId3"/>
          <a:srcRect l="15725" r="476" b="1"/>
          <a:stretch/>
        </p:blipFill>
        <p:spPr>
          <a:xfrm>
            <a:off x="799072" y="786117"/>
            <a:ext cx="6245352" cy="4956048"/>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70" name="グループ 69">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71" name="直線​​コネクタ(S) 70">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直線​​コネクタ(S) 71">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直線​​コネクタ(S) 72">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直線​​コネクタ(S) 73">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直線​​コネクタ(S) 74">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80818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38885" y="183994"/>
            <a:ext cx="8001000" cy="864221"/>
          </a:xfrm>
        </p:spPr>
        <p:txBody>
          <a:bodyPr>
            <a:normAutofit/>
          </a:bodyPr>
          <a:lstStyle/>
          <a:p>
            <a:r>
              <a:rPr lang="ja-JP" altLang="en-US" sz="4000" dirty="0"/>
              <a:t>修学支援新制度　ここが問題！</a:t>
            </a:r>
            <a:endParaRPr kumimoji="1" lang="ja-JP" altLang="en-US" sz="4000" dirty="0"/>
          </a:p>
        </p:txBody>
      </p:sp>
      <p:sp>
        <p:nvSpPr>
          <p:cNvPr id="3" name="サブタイトル 2"/>
          <p:cNvSpPr>
            <a:spLocks noGrp="1"/>
          </p:cNvSpPr>
          <p:nvPr>
            <p:ph type="subTitle" idx="1"/>
          </p:nvPr>
        </p:nvSpPr>
        <p:spPr>
          <a:xfrm>
            <a:off x="657922" y="1282390"/>
            <a:ext cx="10671717" cy="5285678"/>
          </a:xfrm>
        </p:spPr>
        <p:txBody>
          <a:bodyPr>
            <a:normAutofit fontScale="92500" lnSpcReduction="20000"/>
          </a:bodyPr>
          <a:lstStyle/>
          <a:p>
            <a:r>
              <a:rPr lang="ja-JP" altLang="en-US" sz="2600" b="1" dirty="0"/>
              <a:t>・確認学校になるための要件が厳しい（項目も多い）</a:t>
            </a:r>
            <a:endParaRPr lang="en-US" altLang="ja-JP" sz="2600" b="1" dirty="0"/>
          </a:p>
          <a:p>
            <a:r>
              <a:rPr lang="ja-JP" altLang="en-US" sz="2600" b="1" dirty="0"/>
              <a:t>・設置者の財務状況によって、機関要件の確認学校になることができない</a:t>
            </a:r>
            <a:endParaRPr lang="en-US" altLang="ja-JP" sz="2600" b="1" dirty="0"/>
          </a:p>
          <a:p>
            <a:r>
              <a:rPr lang="ja-JP" altLang="en-US" sz="2600" b="1" dirty="0">
                <a:solidFill>
                  <a:srgbClr val="FF0000"/>
                </a:solidFill>
              </a:rPr>
              <a:t>　</a:t>
            </a:r>
            <a:r>
              <a:rPr lang="ja-JP" altLang="en-US" sz="2600" b="1" dirty="0">
                <a:solidFill>
                  <a:srgbClr val="FFFF00"/>
                </a:solidFill>
              </a:rPr>
              <a:t>➝入学した学校が確認学校か否かにより、同じ日本学生支援機構の給付型奨学金採用となっても授業料・入学金の減免を受けることができなくなる。</a:t>
            </a:r>
            <a:endParaRPr lang="en-US" altLang="ja-JP" sz="2600" b="1" dirty="0">
              <a:solidFill>
                <a:srgbClr val="FFFF00"/>
              </a:solidFill>
            </a:endParaRPr>
          </a:p>
          <a:p>
            <a:r>
              <a:rPr lang="ja-JP" altLang="en-US" sz="2600" b="1" dirty="0">
                <a:solidFill>
                  <a:srgbClr val="FFFF00"/>
                </a:solidFill>
              </a:rPr>
              <a:t>　　・学生にとって不平等！</a:t>
            </a:r>
            <a:endParaRPr lang="en-US" altLang="ja-JP" sz="2600" b="1" dirty="0">
              <a:solidFill>
                <a:srgbClr val="FFFF00"/>
              </a:solidFill>
            </a:endParaRPr>
          </a:p>
          <a:p>
            <a:r>
              <a:rPr lang="ja-JP" altLang="en-US" sz="2600" b="1" dirty="0">
                <a:solidFill>
                  <a:srgbClr val="FFFF00"/>
                </a:solidFill>
              </a:rPr>
              <a:t>　　・学ぶ学生にとっては、設置者の財務状況など関係ない！</a:t>
            </a:r>
            <a:endParaRPr lang="en-US" altLang="ja-JP" sz="2600" b="1" dirty="0">
              <a:solidFill>
                <a:srgbClr val="FFFF00"/>
              </a:solidFill>
            </a:endParaRPr>
          </a:p>
          <a:p>
            <a:r>
              <a:rPr lang="ja-JP" altLang="en-US" sz="2600" b="1" dirty="0">
                <a:solidFill>
                  <a:srgbClr val="FFFF00"/>
                </a:solidFill>
              </a:rPr>
              <a:t>　　・設置者の経営状況は学校で解決できる問題ではない！</a:t>
            </a:r>
            <a:endParaRPr lang="en-US" altLang="ja-JP" sz="2600" b="1" dirty="0">
              <a:solidFill>
                <a:srgbClr val="FFFF00"/>
              </a:solidFill>
            </a:endParaRPr>
          </a:p>
          <a:p>
            <a:r>
              <a:rPr lang="ja-JP" altLang="en-US" sz="2600" b="1" dirty="0">
                <a:solidFill>
                  <a:srgbClr val="FFFF00"/>
                </a:solidFill>
              </a:rPr>
              <a:t>　　・国公立の大学にはこの要件はない（私立学校のみ）！</a:t>
            </a:r>
            <a:endParaRPr lang="en-US" altLang="ja-JP" sz="2600" b="1" dirty="0">
              <a:solidFill>
                <a:srgbClr val="FFFF00"/>
              </a:solidFill>
            </a:endParaRPr>
          </a:p>
          <a:p>
            <a:endParaRPr lang="en-US" altLang="ja-JP" sz="2600" b="1" dirty="0">
              <a:solidFill>
                <a:srgbClr val="FFFF00"/>
              </a:solidFill>
            </a:endParaRPr>
          </a:p>
          <a:p>
            <a:r>
              <a:rPr lang="ja-JP" altLang="en-US" sz="2600" b="1" dirty="0">
                <a:solidFill>
                  <a:srgbClr val="FFFF00"/>
                </a:solidFill>
              </a:rPr>
              <a:t>　　</a:t>
            </a:r>
            <a:r>
              <a:rPr lang="ja-JP" altLang="en-US" sz="2600" b="1" dirty="0">
                <a:solidFill>
                  <a:schemeClr val="accent5"/>
                </a:solidFill>
              </a:rPr>
              <a:t>私たちの要求</a:t>
            </a:r>
            <a:endParaRPr lang="en-US" altLang="ja-JP" sz="2600" b="1" dirty="0">
              <a:solidFill>
                <a:schemeClr val="accent5"/>
              </a:solidFill>
            </a:endParaRPr>
          </a:p>
          <a:p>
            <a:r>
              <a:rPr lang="ja-JP" altLang="en-US" sz="2600" b="1" dirty="0">
                <a:solidFill>
                  <a:schemeClr val="accent5"/>
                </a:solidFill>
              </a:rPr>
              <a:t>　　　要件の撤廃を！</a:t>
            </a:r>
            <a:endParaRPr lang="en-US" altLang="ja-JP" sz="2600" b="1" dirty="0">
              <a:solidFill>
                <a:schemeClr val="accent5"/>
              </a:solidFill>
            </a:endParaRPr>
          </a:p>
          <a:p>
            <a:r>
              <a:rPr lang="ja-JP" altLang="en-US" sz="2600" b="1" dirty="0">
                <a:solidFill>
                  <a:schemeClr val="accent5"/>
                </a:solidFill>
              </a:rPr>
              <a:t>　　　すべての学校を対象とすべき！</a:t>
            </a:r>
            <a:endParaRPr lang="en-US" altLang="ja-JP" sz="2600" b="1" dirty="0">
              <a:solidFill>
                <a:schemeClr val="accent5"/>
              </a:solidFill>
            </a:endParaRPr>
          </a:p>
          <a:p>
            <a:endParaRPr kumimoji="1" lang="ja-JP" altLang="en-US" dirty="0"/>
          </a:p>
        </p:txBody>
      </p:sp>
    </p:spTree>
    <p:extLst>
      <p:ext uri="{BB962C8B-B14F-4D97-AF65-F5344CB8AC3E}">
        <p14:creationId xmlns:p14="http://schemas.microsoft.com/office/powerpoint/2010/main" val="348689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1000"/>
                                        <p:tgtEl>
                                          <p:spTgt spid="3">
                                            <p:txEl>
                                              <p:pRg st="8" end="8"/>
                                            </p:txEl>
                                          </p:spTgt>
                                        </p:tgtEl>
                                      </p:cBhvr>
                                    </p:animEffect>
                                    <p:anim calcmode="lin" valueType="num">
                                      <p:cBhvr>
                                        <p:cTn id="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fade">
                                      <p:cBhvr>
                                        <p:cTn id="12" dur="1000"/>
                                        <p:tgtEl>
                                          <p:spTgt spid="3">
                                            <p:txEl>
                                              <p:pRg st="9" end="9"/>
                                            </p:txEl>
                                          </p:spTgt>
                                        </p:tgtEl>
                                      </p:cBhvr>
                                    </p:animEffect>
                                    <p:anim calcmode="lin" valueType="num">
                                      <p:cBhvr>
                                        <p:cTn id="1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Effect transition="in" filter="fade">
                                      <p:cBhvr>
                                        <p:cTn id="17" dur="1000"/>
                                        <p:tgtEl>
                                          <p:spTgt spid="3">
                                            <p:txEl>
                                              <p:pRg st="10" end="10"/>
                                            </p:txEl>
                                          </p:spTgt>
                                        </p:tgtEl>
                                      </p:cBhvr>
                                    </p:animEffect>
                                    <p:anim calcmode="lin" valueType="num">
                                      <p:cBhvr>
                                        <p:cTn id="1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0466" y="182961"/>
            <a:ext cx="8534400" cy="876405"/>
          </a:xfrm>
        </p:spPr>
        <p:txBody>
          <a:bodyPr/>
          <a:lstStyle/>
          <a:p>
            <a:r>
              <a:rPr kumimoji="1" lang="ja-JP" altLang="en-US" dirty="0"/>
              <a:t>学生を支援する学校の立場</a:t>
            </a:r>
          </a:p>
        </p:txBody>
      </p:sp>
      <p:sp>
        <p:nvSpPr>
          <p:cNvPr id="3" name="コンテンツ プレースホルダー 2"/>
          <p:cNvSpPr>
            <a:spLocks noGrp="1"/>
          </p:cNvSpPr>
          <p:nvPr>
            <p:ph idx="1"/>
          </p:nvPr>
        </p:nvSpPr>
        <p:spPr>
          <a:xfrm>
            <a:off x="260466" y="1059367"/>
            <a:ext cx="11281046" cy="5207618"/>
          </a:xfrm>
        </p:spPr>
        <p:txBody>
          <a:bodyPr>
            <a:normAutofit/>
          </a:bodyPr>
          <a:lstStyle/>
          <a:p>
            <a:r>
              <a:rPr lang="ja-JP" altLang="en-US" dirty="0">
                <a:solidFill>
                  <a:schemeClr val="tx1"/>
                </a:solidFill>
              </a:rPr>
              <a:t>厚生労働省・文部科学省への要請行動を行うと、決まって</a:t>
            </a:r>
            <a:endParaRPr lang="en-US" altLang="ja-JP" dirty="0">
              <a:solidFill>
                <a:schemeClr val="tx1"/>
              </a:solidFill>
            </a:endParaRPr>
          </a:p>
          <a:p>
            <a:pPr marL="0" indent="0">
              <a:buNone/>
            </a:pPr>
            <a:r>
              <a:rPr lang="ja-JP" altLang="en-US" dirty="0">
                <a:solidFill>
                  <a:schemeClr val="tx1"/>
                </a:solidFill>
              </a:rPr>
              <a:t>　</a:t>
            </a:r>
            <a:r>
              <a:rPr lang="en-US" altLang="ja-JP" dirty="0">
                <a:solidFill>
                  <a:schemeClr val="tx1"/>
                </a:solidFill>
              </a:rPr>
              <a:t>『2020</a:t>
            </a:r>
            <a:r>
              <a:rPr lang="ja-JP" altLang="en-US" dirty="0">
                <a:solidFill>
                  <a:schemeClr val="tx1"/>
                </a:solidFill>
              </a:rPr>
              <a:t>年</a:t>
            </a:r>
            <a:r>
              <a:rPr lang="en-US" altLang="ja-JP" dirty="0">
                <a:solidFill>
                  <a:schemeClr val="tx1"/>
                </a:solidFill>
              </a:rPr>
              <a:t>4</a:t>
            </a:r>
            <a:r>
              <a:rPr lang="ja-JP" altLang="en-US" dirty="0">
                <a:solidFill>
                  <a:schemeClr val="tx1"/>
                </a:solidFill>
              </a:rPr>
              <a:t>月より修学支援新制度により、入学金や授業料の減免を行っている</a:t>
            </a:r>
            <a:r>
              <a:rPr lang="en-US" altLang="ja-JP" dirty="0">
                <a:solidFill>
                  <a:schemeClr val="tx1"/>
                </a:solidFill>
              </a:rPr>
              <a:t>』</a:t>
            </a:r>
          </a:p>
          <a:p>
            <a:pPr marL="0" indent="0">
              <a:buNone/>
            </a:pPr>
            <a:r>
              <a:rPr kumimoji="1" lang="ja-JP" altLang="en-US" dirty="0">
                <a:solidFill>
                  <a:schemeClr val="tx1"/>
                </a:solidFill>
              </a:rPr>
              <a:t>　</a:t>
            </a:r>
            <a:r>
              <a:rPr kumimoji="1" lang="en-US" altLang="ja-JP" dirty="0">
                <a:solidFill>
                  <a:schemeClr val="tx1"/>
                </a:solidFill>
              </a:rPr>
              <a:t>『2024</a:t>
            </a:r>
            <a:r>
              <a:rPr kumimoji="1" lang="ja-JP" altLang="en-US" dirty="0">
                <a:solidFill>
                  <a:schemeClr val="tx1"/>
                </a:solidFill>
              </a:rPr>
              <a:t>年</a:t>
            </a:r>
            <a:r>
              <a:rPr kumimoji="1" lang="en-US" altLang="ja-JP" dirty="0">
                <a:solidFill>
                  <a:schemeClr val="tx1"/>
                </a:solidFill>
              </a:rPr>
              <a:t>4</a:t>
            </a:r>
            <a:r>
              <a:rPr kumimoji="1" lang="ja-JP" altLang="en-US" dirty="0">
                <a:solidFill>
                  <a:schemeClr val="tx1"/>
                </a:solidFill>
              </a:rPr>
              <a:t>月より給付型奨学金の対象の拡大を行</a:t>
            </a:r>
            <a:r>
              <a:rPr lang="ja-JP" altLang="en-US" dirty="0">
                <a:solidFill>
                  <a:schemeClr val="tx1"/>
                </a:solidFill>
              </a:rPr>
              <a:t>った</a:t>
            </a:r>
            <a:r>
              <a:rPr kumimoji="1" lang="en-US" altLang="ja-JP" dirty="0">
                <a:solidFill>
                  <a:schemeClr val="tx1"/>
                </a:solidFill>
              </a:rPr>
              <a:t>』</a:t>
            </a:r>
            <a:r>
              <a:rPr kumimoji="1" lang="ja-JP" altLang="en-US" dirty="0">
                <a:solidFill>
                  <a:schemeClr val="tx1"/>
                </a:solidFill>
              </a:rPr>
              <a:t>と回答。</a:t>
            </a:r>
            <a:endParaRPr kumimoji="1" lang="en-US" altLang="ja-JP" dirty="0">
              <a:solidFill>
                <a:schemeClr val="tx1"/>
              </a:solidFill>
            </a:endParaRPr>
          </a:p>
          <a:p>
            <a:pPr marL="0" indent="0">
              <a:buNone/>
            </a:pPr>
            <a:r>
              <a:rPr lang="ja-JP" altLang="en-US" dirty="0">
                <a:solidFill>
                  <a:schemeClr val="tx1"/>
                </a:solidFill>
              </a:rPr>
              <a:t>　しかし、</a:t>
            </a:r>
            <a:r>
              <a:rPr lang="ja-JP" altLang="en-US" u="sng" dirty="0">
                <a:solidFill>
                  <a:schemeClr val="tx1"/>
                </a:solidFill>
              </a:rPr>
              <a:t>前述したように制度には大きな問題がある。</a:t>
            </a:r>
            <a:endParaRPr lang="en-US" altLang="ja-JP" u="sng" dirty="0">
              <a:solidFill>
                <a:schemeClr val="tx1"/>
              </a:solidFill>
            </a:endParaRPr>
          </a:p>
          <a:p>
            <a:pPr marL="0" indent="0">
              <a:buNone/>
            </a:pPr>
            <a:r>
              <a:rPr lang="ja-JP" altLang="en-US" dirty="0">
                <a:solidFill>
                  <a:schemeClr val="tx1"/>
                </a:solidFill>
              </a:rPr>
              <a:t>　</a:t>
            </a:r>
            <a:r>
              <a:rPr lang="ja-JP" altLang="en-US" u="sng" dirty="0">
                <a:solidFill>
                  <a:srgbClr val="FFFF00"/>
                </a:solidFill>
              </a:rPr>
              <a:t>さらに、家計の適格認定により支援区分が変更となった場合、学校では学生に請求する授業料と補助金の変更申請が必要となり、多大な労力が必要！</a:t>
            </a:r>
            <a:endParaRPr lang="en-US" altLang="ja-JP" u="sng" dirty="0">
              <a:solidFill>
                <a:srgbClr val="FFFF00"/>
              </a:solidFill>
            </a:endParaRPr>
          </a:p>
          <a:p>
            <a:pPr marL="0" indent="0">
              <a:buNone/>
            </a:pPr>
            <a:endParaRPr kumimoji="1" lang="en-US" altLang="ja-JP" dirty="0">
              <a:solidFill>
                <a:schemeClr val="tx1"/>
              </a:solidFill>
            </a:endParaRPr>
          </a:p>
          <a:p>
            <a:pPr marL="0" indent="0">
              <a:buNone/>
            </a:pPr>
            <a:r>
              <a:rPr lang="ja-JP" altLang="en-US" dirty="0">
                <a:solidFill>
                  <a:schemeClr val="tx1"/>
                </a:solidFill>
              </a:rPr>
              <a:t>　☆私たちの目的は、</a:t>
            </a:r>
            <a:r>
              <a:rPr lang="en-US" altLang="ja-JP" dirty="0">
                <a:solidFill>
                  <a:schemeClr val="tx1"/>
                </a:solidFill>
              </a:rPr>
              <a:t>『</a:t>
            </a:r>
            <a:r>
              <a:rPr lang="ja-JP" altLang="en-US" dirty="0">
                <a:solidFill>
                  <a:schemeClr val="tx1"/>
                </a:solidFill>
              </a:rPr>
              <a:t>学生たちが本当にお金の心配なく、安心して学ぶことのできる環境づくり</a:t>
            </a:r>
            <a:r>
              <a:rPr lang="en-US" altLang="ja-JP" dirty="0">
                <a:solidFill>
                  <a:schemeClr val="tx1"/>
                </a:solidFill>
              </a:rPr>
              <a:t>』</a:t>
            </a:r>
          </a:p>
          <a:p>
            <a:pPr marL="0" indent="0">
              <a:buNone/>
            </a:pPr>
            <a:r>
              <a:rPr lang="ja-JP" altLang="en-US" dirty="0">
                <a:solidFill>
                  <a:schemeClr val="tx1"/>
                </a:solidFill>
              </a:rPr>
              <a:t>　 　学生の実態から制度の問題点を見出し、改善を訴えていかなければならない。</a:t>
            </a:r>
            <a:endParaRPr lang="en-US" altLang="ja-JP" dirty="0">
              <a:solidFill>
                <a:schemeClr val="tx1"/>
              </a:solidFill>
            </a:endParaRPr>
          </a:p>
          <a:p>
            <a:pPr marL="0" indent="0">
              <a:buNone/>
            </a:pPr>
            <a:r>
              <a:rPr kumimoji="1" lang="ja-JP" altLang="en-US" dirty="0">
                <a:solidFill>
                  <a:schemeClr val="tx1"/>
                </a:solidFill>
              </a:rPr>
              <a:t>　☆制度を知らなければ、誰もが対象となるものだと錯覚してしまうような表現、記載。</a:t>
            </a:r>
            <a:endParaRPr kumimoji="1" lang="en-US" altLang="ja-JP" dirty="0">
              <a:solidFill>
                <a:schemeClr val="tx1"/>
              </a:solidFill>
            </a:endParaRPr>
          </a:p>
          <a:p>
            <a:pPr marL="0" indent="0">
              <a:buNone/>
            </a:pPr>
            <a:r>
              <a:rPr lang="ja-JP" altLang="en-US" dirty="0">
                <a:solidFill>
                  <a:schemeClr val="tx1"/>
                </a:solidFill>
              </a:rPr>
              <a:t>　☆複雑な制度ではあるが、私たちがしっかりと理解し、学生たちが不利益を被らないように戦いと対応をしていくことが重要！</a:t>
            </a:r>
            <a:endParaRPr kumimoji="1" lang="ja-JP" altLang="en-US" dirty="0">
              <a:solidFill>
                <a:schemeClr val="tx1"/>
              </a:solidFill>
            </a:endParaRPr>
          </a:p>
        </p:txBody>
      </p:sp>
    </p:spTree>
    <p:extLst>
      <p:ext uri="{BB962C8B-B14F-4D97-AF65-F5344CB8AC3E}">
        <p14:creationId xmlns:p14="http://schemas.microsoft.com/office/powerpoint/2010/main" val="2130220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4" name="グループ 23">
            <a:extLst>
              <a:ext uri="{FF2B5EF4-FFF2-40B4-BE49-F238E27FC236}">
                <a16:creationId xmlns:a16="http://schemas.microsoft.com/office/drawing/2014/main" id="{62CE031E-EE35-4AA7-9784-805093327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5" name="直線コネクタ 24">
              <a:extLst>
                <a:ext uri="{FF2B5EF4-FFF2-40B4-BE49-F238E27FC236}">
                  <a16:creationId xmlns:a16="http://schemas.microsoft.com/office/drawing/2014/main" id="{118D62D3-5800-4F4A-95BE-C1A2BB8B2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4C9E4F52-5D94-4242-AC69-EE6A23FAB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322CC7C0-D1D6-4FF0-A60C-1AEB9C8736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直線​​コネクタ(S) 27">
              <a:extLst>
                <a:ext uri="{FF2B5EF4-FFF2-40B4-BE49-F238E27FC236}">
                  <a16:creationId xmlns:a16="http://schemas.microsoft.com/office/drawing/2014/main" id="{99B43E48-8275-4871-8745-F5CB75CFDB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E87ED701-F942-4771-8F92-6EFCC2E8E0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タイトル 1">
            <a:extLst>
              <a:ext uri="{FF2B5EF4-FFF2-40B4-BE49-F238E27FC236}">
                <a16:creationId xmlns:a16="http://schemas.microsoft.com/office/drawing/2014/main" id="{B3CC9E7E-C8DB-4D73-80B6-C5D35AD7F081}"/>
              </a:ext>
            </a:extLst>
          </p:cNvPr>
          <p:cNvSpPr>
            <a:spLocks noGrp="1"/>
          </p:cNvSpPr>
          <p:nvPr>
            <p:ph type="title"/>
          </p:nvPr>
        </p:nvSpPr>
        <p:spPr>
          <a:xfrm>
            <a:off x="959289" y="4924648"/>
            <a:ext cx="6763874" cy="1507067"/>
          </a:xfrm>
        </p:spPr>
        <p:txBody>
          <a:bodyPr vert="horz" lIns="91440" tIns="45720" rIns="91440" bIns="45720" rtlCol="0" anchor="ctr">
            <a:normAutofit/>
          </a:bodyPr>
          <a:lstStyle/>
          <a:p>
            <a:pPr rtl="0"/>
            <a:br>
              <a:rPr lang="ja-JP" altLang="en-US" dirty="0"/>
            </a:br>
            <a:endParaRPr lang="ja-JP" altLang="en-US" dirty="0"/>
          </a:p>
        </p:txBody>
      </p:sp>
      <p:pic>
        <p:nvPicPr>
          <p:cNvPr id="5" name="コンテンツ プレースホルダー 4"/>
          <p:cNvPicPr>
            <a:picLocks noGrp="1" noChangeAspect="1"/>
          </p:cNvPicPr>
          <p:nvPr>
            <p:ph sz="half" idx="1"/>
          </p:nvPr>
        </p:nvPicPr>
        <p:blipFill>
          <a:blip r:embed="rId3"/>
          <a:stretch>
            <a:fillRect/>
          </a:stretch>
        </p:blipFill>
        <p:spPr>
          <a:xfrm>
            <a:off x="494726" y="1651261"/>
            <a:ext cx="4539001" cy="4705357"/>
          </a:xfrm>
          <a:prstGeom prst="rect">
            <a:avLst/>
          </a:prstGeom>
        </p:spPr>
      </p:pic>
      <p:sp>
        <p:nvSpPr>
          <p:cNvPr id="6" name="角丸四角形 5"/>
          <p:cNvSpPr/>
          <p:nvPr/>
        </p:nvSpPr>
        <p:spPr>
          <a:xfrm>
            <a:off x="640146" y="234175"/>
            <a:ext cx="4393581" cy="11820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おまけ</a:t>
            </a:r>
            <a:endParaRPr kumimoji="1" lang="en-US" altLang="ja-JP" sz="2400" b="1" dirty="0"/>
          </a:p>
          <a:p>
            <a:pPr algn="ctr"/>
            <a:endParaRPr kumimoji="1" lang="en-US" altLang="ja-JP" b="1" dirty="0"/>
          </a:p>
          <a:p>
            <a:pPr algn="ctr"/>
            <a:r>
              <a:rPr kumimoji="1" lang="en-US" altLang="ja-JP" b="1" dirty="0"/>
              <a:t>2024</a:t>
            </a:r>
            <a:r>
              <a:rPr kumimoji="1" lang="ja-JP" altLang="en-US" b="1" dirty="0"/>
              <a:t>年</a:t>
            </a:r>
            <a:r>
              <a:rPr kumimoji="1" lang="en-US" altLang="ja-JP" b="1" dirty="0"/>
              <a:t>4</a:t>
            </a:r>
            <a:r>
              <a:rPr kumimoji="1" lang="ja-JP" altLang="en-US" b="1" dirty="0"/>
              <a:t>月</a:t>
            </a:r>
            <a:r>
              <a:rPr kumimoji="1" lang="en-US" altLang="ja-JP" b="1" dirty="0"/>
              <a:t>10</a:t>
            </a:r>
            <a:r>
              <a:rPr kumimoji="1" lang="ja-JP" altLang="en-US" b="1" dirty="0"/>
              <a:t>日　山梨日日新聞</a:t>
            </a:r>
          </a:p>
        </p:txBody>
      </p:sp>
      <p:sp>
        <p:nvSpPr>
          <p:cNvPr id="7" name="コンテンツ プレースホルダー 6"/>
          <p:cNvSpPr>
            <a:spLocks noGrp="1"/>
          </p:cNvSpPr>
          <p:nvPr>
            <p:ph sz="half" idx="2"/>
          </p:nvPr>
        </p:nvSpPr>
        <p:spPr>
          <a:xfrm>
            <a:off x="5576389" y="685801"/>
            <a:ext cx="6511533" cy="5045926"/>
          </a:xfrm>
        </p:spPr>
        <p:txBody>
          <a:bodyPr>
            <a:normAutofit/>
          </a:bodyPr>
          <a:lstStyle/>
          <a:p>
            <a:r>
              <a:rPr kumimoji="1" lang="ja-JP" altLang="en-US" b="1" dirty="0"/>
              <a:t>当初、</a:t>
            </a:r>
            <a:r>
              <a:rPr kumimoji="1" lang="en-US" altLang="ja-JP" b="1" dirty="0"/>
              <a:t>2024</a:t>
            </a:r>
            <a:r>
              <a:rPr kumimoji="1" lang="ja-JP" altLang="en-US" b="1" dirty="0"/>
              <a:t>年</a:t>
            </a:r>
            <a:r>
              <a:rPr kumimoji="1" lang="en-US" altLang="ja-JP" b="1" dirty="0"/>
              <a:t>1</a:t>
            </a:r>
            <a:r>
              <a:rPr kumimoji="1" lang="ja-JP" altLang="en-US" b="1" dirty="0"/>
              <a:t>月に行う予定であった山梨県への要請行動</a:t>
            </a:r>
            <a:endParaRPr kumimoji="1" lang="en-US" altLang="ja-JP" b="1" dirty="0"/>
          </a:p>
          <a:p>
            <a:r>
              <a:rPr lang="en-US" altLang="ja-JP" b="1" dirty="0"/>
              <a:t>4</a:t>
            </a:r>
            <a:r>
              <a:rPr lang="ja-JP" altLang="en-US" b="1" dirty="0"/>
              <a:t>月</a:t>
            </a:r>
            <a:r>
              <a:rPr lang="en-US" altLang="ja-JP" b="1" dirty="0"/>
              <a:t>9</a:t>
            </a:r>
            <a:r>
              <a:rPr lang="ja-JP" altLang="en-US" b="1" dirty="0"/>
              <a:t>日学生自治会とともに医務課と懇談</a:t>
            </a:r>
            <a:endParaRPr lang="en-US" altLang="ja-JP" b="1" dirty="0"/>
          </a:p>
          <a:p>
            <a:r>
              <a:rPr kumimoji="1" lang="ja-JP" altLang="en-US" b="1" dirty="0"/>
              <a:t>高等教育無償化と看護職員修学資金の拡充を求めた要請文を提出。</a:t>
            </a:r>
            <a:endParaRPr kumimoji="1" lang="en-US" altLang="ja-JP" b="1" dirty="0"/>
          </a:p>
          <a:p>
            <a:r>
              <a:rPr lang="ja-JP" altLang="en-US" b="1" dirty="0"/>
              <a:t>学生</a:t>
            </a:r>
            <a:r>
              <a:rPr lang="en-US" altLang="ja-JP" b="1" dirty="0"/>
              <a:t>3</a:t>
            </a:r>
            <a:r>
              <a:rPr lang="ja-JP" altLang="en-US" b="1" dirty="0"/>
              <a:t>名がそれぞれ発言をし、必要性を訴えた。</a:t>
            </a:r>
            <a:endParaRPr lang="en-US" altLang="ja-JP" b="1" dirty="0"/>
          </a:p>
          <a:p>
            <a:endParaRPr lang="en-US" altLang="ja-JP" dirty="0"/>
          </a:p>
          <a:p>
            <a:endParaRPr lang="en-US" altLang="ja-JP" dirty="0"/>
          </a:p>
          <a:p>
            <a:pPr marL="0" indent="0">
              <a:buNone/>
            </a:pPr>
            <a:r>
              <a:rPr lang="ja-JP" altLang="en-US" sz="3200" b="1" dirty="0">
                <a:solidFill>
                  <a:srgbClr val="FFFF00"/>
                </a:solidFill>
              </a:rPr>
              <a:t>➝　結果</a:t>
            </a:r>
            <a:endParaRPr lang="en-US" altLang="ja-JP" sz="3200" b="1" dirty="0">
              <a:solidFill>
                <a:srgbClr val="FFFF00"/>
              </a:solidFill>
            </a:endParaRPr>
          </a:p>
          <a:p>
            <a:pPr marL="0" indent="0">
              <a:buNone/>
            </a:pPr>
            <a:r>
              <a:rPr lang="en-US" altLang="ja-JP" sz="3200" b="1" dirty="0">
                <a:solidFill>
                  <a:srgbClr val="FFFF00"/>
                </a:solidFill>
              </a:rPr>
              <a:t>2024</a:t>
            </a:r>
            <a:r>
              <a:rPr lang="ja-JP" altLang="en-US" sz="3200" b="1" dirty="0">
                <a:solidFill>
                  <a:srgbClr val="FFFF00"/>
                </a:solidFill>
              </a:rPr>
              <a:t>年</a:t>
            </a:r>
            <a:r>
              <a:rPr lang="en-US" altLang="ja-JP" sz="3200" b="1" dirty="0">
                <a:solidFill>
                  <a:srgbClr val="FFFF00"/>
                </a:solidFill>
              </a:rPr>
              <a:t>4</a:t>
            </a:r>
            <a:r>
              <a:rPr lang="ja-JP" altLang="en-US" sz="3200" b="1" dirty="0">
                <a:solidFill>
                  <a:srgbClr val="FFFF00"/>
                </a:solidFill>
              </a:rPr>
              <a:t>月申請者は全員採用決定</a:t>
            </a:r>
            <a:endParaRPr lang="en-US" altLang="ja-JP" sz="3200" b="1" dirty="0">
              <a:solidFill>
                <a:srgbClr val="FFFF00"/>
              </a:solidFill>
            </a:endParaRPr>
          </a:p>
          <a:p>
            <a:pPr marL="0" indent="0">
              <a:buNone/>
            </a:pPr>
            <a:endParaRPr kumimoji="1" lang="ja-JP" altLang="en-US" dirty="0"/>
          </a:p>
        </p:txBody>
      </p:sp>
    </p:spTree>
    <p:extLst>
      <p:ext uri="{BB962C8B-B14F-4D97-AF65-F5344CB8AC3E}">
        <p14:creationId xmlns:p14="http://schemas.microsoft.com/office/powerpoint/2010/main" val="129191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Effect transition="in" filter="wipe(down)">
                                      <p:cBhvr>
                                        <p:cTn id="7" dur="500"/>
                                        <p:tgtEl>
                                          <p:spTgt spid="7">
                                            <p:txEl>
                                              <p:pRg st="6" end="6"/>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7">
                                            <p:txEl>
                                              <p:pRg st="7" end="7"/>
                                            </p:txEl>
                                          </p:spTgt>
                                        </p:tgtEl>
                                        <p:attrNameLst>
                                          <p:attrName>style.visibility</p:attrName>
                                        </p:attrNameLst>
                                      </p:cBhvr>
                                      <p:to>
                                        <p:strVal val="visible"/>
                                      </p:to>
                                    </p:set>
                                    <p:animEffect transition="in" filter="wipe(down)">
                                      <p:cBhvr>
                                        <p:cTn id="10"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4" name="グループ 23">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5" name="直線コネクタ 24">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直線​​コネクタ(S) 27">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31" name="長方形 30">
            <a:extLst>
              <a:ext uri="{FF2B5EF4-FFF2-40B4-BE49-F238E27FC236}">
                <a16:creationId xmlns:a16="http://schemas.microsoft.com/office/drawing/2014/main" id="{929448D9-8F1D-4CFE-93BA-E0272F0DB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dirty="0">
              <a:latin typeface="Meiryo UI" panose="020B0604030504040204" pitchFamily="50" charset="-128"/>
              <a:ea typeface="Meiryo UI" panose="020B0604030504040204" pitchFamily="50" charset="-128"/>
            </a:endParaRPr>
          </a:p>
        </p:txBody>
      </p:sp>
      <p:pic>
        <p:nvPicPr>
          <p:cNvPr id="6" name="コンテンツ プレースホルダー 5" descr="本">
            <a:extLst>
              <a:ext uri="{FF2B5EF4-FFF2-40B4-BE49-F238E27FC236}">
                <a16:creationId xmlns:a16="http://schemas.microsoft.com/office/drawing/2014/main" id="{55D2AC52-3BB9-4E97-89BA-8129330AB449}"/>
              </a:ext>
            </a:extLst>
          </p:cNvPr>
          <p:cNvPicPr>
            <a:picLocks noGrp="1" noChangeAspect="1"/>
          </p:cNvPicPr>
          <p:nvPr>
            <p:ph sz="half" idx="1"/>
          </p:nvPr>
        </p:nvPicPr>
        <p:blipFill rotWithShape="1">
          <a:blip r:embed="rId3"/>
          <a:srcRect l="31381" r="31381"/>
          <a:stretch/>
        </p:blipFill>
        <p:spPr>
          <a:xfrm>
            <a:off x="8354282" y="1"/>
            <a:ext cx="3837718" cy="6857999"/>
          </a:xfrm>
          <a:prstGeom prst="rect">
            <a:avLst/>
          </a:prstGeom>
          <a:effectLst>
            <a:innerShdw blurRad="57150" dist="38100" dir="14460000">
              <a:prstClr val="black">
                <a:alpha val="70000"/>
              </a:prstClr>
            </a:innerShdw>
          </a:effectLst>
        </p:spPr>
      </p:pic>
      <p:grpSp>
        <p:nvGrpSpPr>
          <p:cNvPr id="33" name="グループ 32">
            <a:extLst>
              <a:ext uri="{FF2B5EF4-FFF2-40B4-BE49-F238E27FC236}">
                <a16:creationId xmlns:a16="http://schemas.microsoft.com/office/drawing/2014/main" id="{94749DEA-AC6C-4834-A330-03A1796B89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4" name="直線​​コネクタ 33">
              <a:extLst>
                <a:ext uri="{FF2B5EF4-FFF2-40B4-BE49-F238E27FC236}">
                  <a16:creationId xmlns:a16="http://schemas.microsoft.com/office/drawing/2014/main" id="{20CBC5D1-BAF0-454E-9D7C-68370AA954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8ABB9F45-32F7-4915-A94F-F1E34B32DE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直線​​コネクタ(S) 35">
              <a:extLst>
                <a:ext uri="{FF2B5EF4-FFF2-40B4-BE49-F238E27FC236}">
                  <a16:creationId xmlns:a16="http://schemas.microsoft.com/office/drawing/2014/main" id="{94EA6F09-00FD-4C50-A2DF-D0B1CC4C9A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直線​​コネクタ(S) 36">
              <a:extLst>
                <a:ext uri="{FF2B5EF4-FFF2-40B4-BE49-F238E27FC236}">
                  <a16:creationId xmlns:a16="http://schemas.microsoft.com/office/drawing/2014/main" id="{4B8B975B-2618-4734-A401-FAB7451901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直線​​コネクタ 37">
              <a:extLst>
                <a:ext uri="{FF2B5EF4-FFF2-40B4-BE49-F238E27FC236}">
                  <a16:creationId xmlns:a16="http://schemas.microsoft.com/office/drawing/2014/main" id="{4EF4B123-0577-4F10-986B-6BD86396AB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 name="コンテンツ プレースホルダー 2"/>
          <p:cNvSpPr>
            <a:spLocks noGrp="1"/>
          </p:cNvSpPr>
          <p:nvPr>
            <p:ph sz="half" idx="2"/>
          </p:nvPr>
        </p:nvSpPr>
        <p:spPr/>
        <p:txBody>
          <a:bodyPr/>
          <a:lstStyle/>
          <a:p>
            <a:endParaRPr kumimoji="1" lang="ja-JP" altLang="en-US"/>
          </a:p>
        </p:txBody>
      </p:sp>
      <p:sp>
        <p:nvSpPr>
          <p:cNvPr id="4" name="タイトル 3"/>
          <p:cNvSpPr>
            <a:spLocks noGrp="1"/>
          </p:cNvSpPr>
          <p:nvPr>
            <p:ph type="title"/>
          </p:nvPr>
        </p:nvSpPr>
        <p:spPr/>
        <p:txBody>
          <a:bodyPr/>
          <a:lstStyle/>
          <a:p>
            <a:endParaRPr kumimoji="1" lang="ja-JP" altLang="en-US"/>
          </a:p>
        </p:txBody>
      </p:sp>
      <p:pic>
        <p:nvPicPr>
          <p:cNvPr id="5" name="図 4"/>
          <p:cNvPicPr>
            <a:picLocks noChangeAspect="1"/>
          </p:cNvPicPr>
          <p:nvPr/>
        </p:nvPicPr>
        <p:blipFill>
          <a:blip r:embed="rId4"/>
          <a:stretch>
            <a:fillRect/>
          </a:stretch>
        </p:blipFill>
        <p:spPr>
          <a:xfrm>
            <a:off x="1779130" y="117349"/>
            <a:ext cx="4667664" cy="6604780"/>
          </a:xfrm>
          <a:prstGeom prst="rect">
            <a:avLst/>
          </a:prstGeom>
        </p:spPr>
      </p:pic>
    </p:spTree>
    <p:extLst>
      <p:ext uri="{BB962C8B-B14F-4D97-AF65-F5344CB8AC3E}">
        <p14:creationId xmlns:p14="http://schemas.microsoft.com/office/powerpoint/2010/main" val="3791139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8" name="長方形 87">
            <a:extLst>
              <a:ext uri="{FF2B5EF4-FFF2-40B4-BE49-F238E27FC236}">
                <a16:creationId xmlns:a16="http://schemas.microsoft.com/office/drawing/2014/main" id="{58A973E8-C2D4-4C81-8ADE-C5C021A61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E36BA91D-915C-49E9-BA6D-FB9B677ACAA3}"/>
              </a:ext>
            </a:extLst>
          </p:cNvPr>
          <p:cNvSpPr>
            <a:spLocks noGrp="1"/>
          </p:cNvSpPr>
          <p:nvPr>
            <p:ph type="ctrTitle"/>
          </p:nvPr>
        </p:nvSpPr>
        <p:spPr>
          <a:xfrm>
            <a:off x="665641" y="4473679"/>
            <a:ext cx="9552558" cy="1233251"/>
          </a:xfrm>
        </p:spPr>
        <p:txBody>
          <a:bodyPr rtlCol="0">
            <a:normAutofit/>
          </a:bodyPr>
          <a:lstStyle/>
          <a:p>
            <a:pPr rtl="0"/>
            <a:r>
              <a:rPr lang="ja-JP" altLang="en-US" dirty="0"/>
              <a:t>ご清聴ありがとうございました</a:t>
            </a:r>
          </a:p>
        </p:txBody>
      </p:sp>
      <p:grpSp>
        <p:nvGrpSpPr>
          <p:cNvPr id="90" name="グループ 89">
            <a:extLst>
              <a:ext uri="{FF2B5EF4-FFF2-40B4-BE49-F238E27FC236}">
                <a16:creationId xmlns:a16="http://schemas.microsoft.com/office/drawing/2014/main" id="{A08E251A-5371-4E82-A0F3-2CA0C15AB0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91" name="直線​​コネクタ 90">
              <a:extLst>
                <a:ext uri="{FF2B5EF4-FFF2-40B4-BE49-F238E27FC236}">
                  <a16:creationId xmlns:a16="http://schemas.microsoft.com/office/drawing/2014/main" id="{D31AC21F-237B-4CA8-BC96-29F3607FAB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直線​​コネクタ 91">
              <a:extLst>
                <a:ext uri="{FF2B5EF4-FFF2-40B4-BE49-F238E27FC236}">
                  <a16:creationId xmlns:a16="http://schemas.microsoft.com/office/drawing/2014/main" id="{9959094C-A1B3-4AD4-9AAE-0FCDDD798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直線​​コネクタ 92">
              <a:extLst>
                <a:ext uri="{FF2B5EF4-FFF2-40B4-BE49-F238E27FC236}">
                  <a16:creationId xmlns:a16="http://schemas.microsoft.com/office/drawing/2014/main" id="{D5EC0EFA-8A7F-4299-A623-3EE741461B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直線​​コネクタ 93">
              <a:extLst>
                <a:ext uri="{FF2B5EF4-FFF2-40B4-BE49-F238E27FC236}">
                  <a16:creationId xmlns:a16="http://schemas.microsoft.com/office/drawing/2014/main" id="{965D7216-F9AF-42BE-99AD-1904DEF69C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直線​​コネクタ 94">
              <a:extLst>
                <a:ext uri="{FF2B5EF4-FFF2-40B4-BE49-F238E27FC236}">
                  <a16:creationId xmlns:a16="http://schemas.microsoft.com/office/drawing/2014/main" id="{CDE3349B-AD7F-48C8-9300-D81D694367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97" name="対角の 2 つの角を切り取った四角形 12">
            <a:extLst>
              <a:ext uri="{FF2B5EF4-FFF2-40B4-BE49-F238E27FC236}">
                <a16:creationId xmlns:a16="http://schemas.microsoft.com/office/drawing/2014/main" id="{E05CABE9-5E7C-4773-BFCD-24B199FA1A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607302"/>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pic>
        <p:nvPicPr>
          <p:cNvPr id="5" name="画像 4" descr="服を縫う少女たち">
            <a:extLst>
              <a:ext uri="{FF2B5EF4-FFF2-40B4-BE49-F238E27FC236}">
                <a16:creationId xmlns:a16="http://schemas.microsoft.com/office/drawing/2014/main" id="{DB01D247-521D-46B2-B29A-935ED000F01B}"/>
              </a:ext>
            </a:extLst>
          </p:cNvPr>
          <p:cNvPicPr>
            <a:picLocks noChangeAspect="1"/>
          </p:cNvPicPr>
          <p:nvPr/>
        </p:nvPicPr>
        <p:blipFill rotWithShape="1">
          <a:blip r:embed="rId3"/>
          <a:srcRect l="2992" t="33228" r="15083" b="23430"/>
          <a:stretch/>
        </p:blipFill>
        <p:spPr>
          <a:xfrm>
            <a:off x="834934" y="854087"/>
            <a:ext cx="9290304" cy="3280831"/>
          </a:xfrm>
          <a:custGeom>
            <a:avLst/>
            <a:gdLst>
              <a:gd name="connsiteX0" fmla="*/ 402071 w 9290304"/>
              <a:gd name="connsiteY0" fmla="*/ 0 h 3280831"/>
              <a:gd name="connsiteX1" fmla="*/ 9290304 w 9290304"/>
              <a:gd name="connsiteY1" fmla="*/ 0 h 3280831"/>
              <a:gd name="connsiteX2" fmla="*/ 9290304 w 9290304"/>
              <a:gd name="connsiteY2" fmla="*/ 2876895 h 3280831"/>
              <a:gd name="connsiteX3" fmla="*/ 8886368 w 9290304"/>
              <a:gd name="connsiteY3" fmla="*/ 3280831 h 3280831"/>
              <a:gd name="connsiteX4" fmla="*/ 0 w 9290304"/>
              <a:gd name="connsiteY4" fmla="*/ 3280831 h 3280831"/>
              <a:gd name="connsiteX5" fmla="*/ 0 w 9290304"/>
              <a:gd name="connsiteY5" fmla="*/ 402071 h 328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0304" h="3280831">
                <a:moveTo>
                  <a:pt x="402071" y="0"/>
                </a:moveTo>
                <a:lnTo>
                  <a:pt x="9290304" y="0"/>
                </a:lnTo>
                <a:lnTo>
                  <a:pt x="9290304" y="2876895"/>
                </a:lnTo>
                <a:lnTo>
                  <a:pt x="8886368" y="3280831"/>
                </a:lnTo>
                <a:lnTo>
                  <a:pt x="0" y="3280831"/>
                </a:lnTo>
                <a:lnTo>
                  <a:pt x="0" y="402071"/>
                </a:lnTo>
                <a:close/>
              </a:path>
            </a:pathLst>
          </a:custGeom>
        </p:spPr>
      </p:pic>
    </p:spTree>
    <p:extLst>
      <p:ext uri="{BB962C8B-B14F-4D97-AF65-F5344CB8AC3E}">
        <p14:creationId xmlns:p14="http://schemas.microsoft.com/office/powerpoint/2010/main" val="2488184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4" name="グループ 23">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5" name="直線コネクタ 24">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直線​​コネクタ(S) 27">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31" name="長方形 30">
            <a:extLst>
              <a:ext uri="{FF2B5EF4-FFF2-40B4-BE49-F238E27FC236}">
                <a16:creationId xmlns:a16="http://schemas.microsoft.com/office/drawing/2014/main" id="{929448D9-8F1D-4CFE-93BA-E0272F0DB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B3CC9E7E-C8DB-4D73-80B6-C5D35AD7F081}"/>
              </a:ext>
            </a:extLst>
          </p:cNvPr>
          <p:cNvSpPr>
            <a:spLocks noGrp="1"/>
          </p:cNvSpPr>
          <p:nvPr>
            <p:ph type="title"/>
          </p:nvPr>
        </p:nvSpPr>
        <p:spPr>
          <a:xfrm>
            <a:off x="684212" y="1285813"/>
            <a:ext cx="7543800" cy="1999254"/>
          </a:xfrm>
        </p:spPr>
        <p:txBody>
          <a:bodyPr vert="horz" lIns="91440" tIns="45720" rIns="91440" bIns="45720" rtlCol="0" anchor="ctr">
            <a:noAutofit/>
          </a:bodyPr>
          <a:lstStyle/>
          <a:p>
            <a:pPr rtl="0"/>
            <a:r>
              <a:rPr lang="ja-JP" altLang="en-US" sz="2400" dirty="0"/>
              <a:t>・給付型奨学金</a:t>
            </a:r>
            <a:br>
              <a:rPr lang="en-US" altLang="ja-JP" sz="2400" dirty="0"/>
            </a:br>
            <a:r>
              <a:rPr lang="ja-JP" altLang="en-US" sz="2400" dirty="0"/>
              <a:t>　原則返還不要</a:t>
            </a:r>
            <a:br>
              <a:rPr lang="en-US" altLang="ja-JP" sz="2400" dirty="0"/>
            </a:br>
            <a:br>
              <a:rPr lang="en-US" altLang="ja-JP" sz="2400" dirty="0"/>
            </a:br>
            <a:r>
              <a:rPr lang="ja-JP" altLang="en-US" sz="2400" dirty="0"/>
              <a:t>・貸与型奨学金</a:t>
            </a:r>
            <a:br>
              <a:rPr lang="en-US" altLang="ja-JP" sz="2400" dirty="0"/>
            </a:br>
            <a:r>
              <a:rPr lang="ja-JP" altLang="en-US" sz="2400" dirty="0"/>
              <a:t>（第一種）・・・無利子</a:t>
            </a:r>
            <a:br>
              <a:rPr lang="en-US" altLang="ja-JP" sz="2400" dirty="0"/>
            </a:br>
            <a:r>
              <a:rPr lang="ja-JP" altLang="en-US" sz="2400" dirty="0"/>
              <a:t>（第二種）・・・有利子（上限利率</a:t>
            </a:r>
            <a:r>
              <a:rPr lang="en-US" altLang="ja-JP" sz="2400" dirty="0"/>
              <a:t>3.0</a:t>
            </a:r>
            <a:r>
              <a:rPr lang="ja-JP" altLang="en-US" sz="2400" dirty="0"/>
              <a:t>％）</a:t>
            </a:r>
            <a:br>
              <a:rPr lang="en-US" altLang="ja-JP" sz="2400" dirty="0"/>
            </a:br>
            <a:r>
              <a:rPr lang="ja-JP" altLang="en-US" sz="2400" dirty="0"/>
              <a:t>　</a:t>
            </a:r>
            <a:r>
              <a:rPr lang="en-US" altLang="ja-JP" sz="2400" dirty="0"/>
              <a:t>※</a:t>
            </a:r>
            <a:r>
              <a:rPr lang="ja-JP" altLang="en-US" sz="2400" dirty="0"/>
              <a:t>卒業した年の</a:t>
            </a:r>
            <a:r>
              <a:rPr lang="en-US" altLang="ja-JP" sz="2400" dirty="0"/>
              <a:t>10</a:t>
            </a:r>
            <a:r>
              <a:rPr lang="ja-JP" altLang="en-US" sz="2400" dirty="0"/>
              <a:t>月から</a:t>
            </a:r>
            <a:r>
              <a:rPr lang="en-US" altLang="ja-JP" sz="2400" dirty="0"/>
              <a:t>12</a:t>
            </a:r>
            <a:r>
              <a:rPr lang="ja-JP" altLang="en-US" sz="2400" dirty="0"/>
              <a:t>年間かけて返済</a:t>
            </a:r>
          </a:p>
        </p:txBody>
      </p:sp>
      <p:pic>
        <p:nvPicPr>
          <p:cNvPr id="6" name="コンテンツ プレースホルダー 5" descr="本">
            <a:extLst>
              <a:ext uri="{FF2B5EF4-FFF2-40B4-BE49-F238E27FC236}">
                <a16:creationId xmlns:a16="http://schemas.microsoft.com/office/drawing/2014/main" id="{55D2AC52-3BB9-4E97-89BA-8129330AB449}"/>
              </a:ext>
            </a:extLst>
          </p:cNvPr>
          <p:cNvPicPr>
            <a:picLocks noGrp="1" noChangeAspect="1"/>
          </p:cNvPicPr>
          <p:nvPr>
            <p:ph sz="half" idx="1"/>
          </p:nvPr>
        </p:nvPicPr>
        <p:blipFill rotWithShape="1">
          <a:blip r:embed="rId3"/>
          <a:srcRect l="31381" r="31381"/>
          <a:stretch/>
        </p:blipFill>
        <p:spPr>
          <a:xfrm>
            <a:off x="8354282" y="1"/>
            <a:ext cx="3837718" cy="6857999"/>
          </a:xfrm>
          <a:prstGeom prst="rect">
            <a:avLst/>
          </a:prstGeom>
          <a:effectLst>
            <a:innerShdw blurRad="57150" dist="38100" dir="14460000">
              <a:prstClr val="black">
                <a:alpha val="70000"/>
              </a:prstClr>
            </a:innerShdw>
          </a:effectLst>
        </p:spPr>
      </p:pic>
      <p:grpSp>
        <p:nvGrpSpPr>
          <p:cNvPr id="33" name="グループ 32">
            <a:extLst>
              <a:ext uri="{FF2B5EF4-FFF2-40B4-BE49-F238E27FC236}">
                <a16:creationId xmlns:a16="http://schemas.microsoft.com/office/drawing/2014/main" id="{94749DEA-AC6C-4834-A330-03A1796B89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4" name="直線​​コネクタ 33">
              <a:extLst>
                <a:ext uri="{FF2B5EF4-FFF2-40B4-BE49-F238E27FC236}">
                  <a16:creationId xmlns:a16="http://schemas.microsoft.com/office/drawing/2014/main" id="{20CBC5D1-BAF0-454E-9D7C-68370AA954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8ABB9F45-32F7-4915-A94F-F1E34B32DE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直線​​コネクタ(S) 35">
              <a:extLst>
                <a:ext uri="{FF2B5EF4-FFF2-40B4-BE49-F238E27FC236}">
                  <a16:creationId xmlns:a16="http://schemas.microsoft.com/office/drawing/2014/main" id="{94EA6F09-00FD-4C50-A2DF-D0B1CC4C9A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直線​​コネクタ(S) 36">
              <a:extLst>
                <a:ext uri="{FF2B5EF4-FFF2-40B4-BE49-F238E27FC236}">
                  <a16:creationId xmlns:a16="http://schemas.microsoft.com/office/drawing/2014/main" id="{4B8B975B-2618-4734-A401-FAB7451901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直線​​コネクタ 37">
              <a:extLst>
                <a:ext uri="{FF2B5EF4-FFF2-40B4-BE49-F238E27FC236}">
                  <a16:creationId xmlns:a16="http://schemas.microsoft.com/office/drawing/2014/main" id="{4EF4B123-0577-4F10-986B-6BD86396AB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 name="コンテンツ プレースホルダー 2"/>
          <p:cNvSpPr>
            <a:spLocks noGrp="1"/>
          </p:cNvSpPr>
          <p:nvPr>
            <p:ph sz="half" idx="2"/>
          </p:nvPr>
        </p:nvSpPr>
        <p:spPr>
          <a:xfrm>
            <a:off x="409902" y="260879"/>
            <a:ext cx="5723269" cy="1024932"/>
          </a:xfrm>
        </p:spPr>
        <p:txBody>
          <a:bodyPr>
            <a:normAutofit/>
          </a:bodyPr>
          <a:lstStyle/>
          <a:p>
            <a:r>
              <a:rPr kumimoji="1" lang="ja-JP" altLang="en-US" sz="2800" b="1" dirty="0">
                <a:solidFill>
                  <a:schemeClr val="tx1"/>
                </a:solidFill>
              </a:rPr>
              <a:t>日本学生支援機構奨学金の種類</a:t>
            </a:r>
          </a:p>
        </p:txBody>
      </p:sp>
      <p:sp>
        <p:nvSpPr>
          <p:cNvPr id="4" name="角丸四角形 3"/>
          <p:cNvSpPr/>
          <p:nvPr/>
        </p:nvSpPr>
        <p:spPr>
          <a:xfrm>
            <a:off x="825571" y="1011748"/>
            <a:ext cx="2174107" cy="8184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コンテンツ プレースホルダー 2"/>
          <p:cNvSpPr txBox="1">
            <a:spLocks/>
          </p:cNvSpPr>
          <p:nvPr/>
        </p:nvSpPr>
        <p:spPr>
          <a:xfrm>
            <a:off x="409902" y="3734245"/>
            <a:ext cx="5723269" cy="539389"/>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baseline="0">
                <a:solidFill>
                  <a:schemeClr val="bg2">
                    <a:lumMod val="75000"/>
                  </a:schemeClr>
                </a:solidFill>
                <a:effectLst/>
                <a:latin typeface="Meiryo UI" panose="020B0604030504040204" pitchFamily="50" charset="-128"/>
                <a:ea typeface="Meiryo UI" panose="020B0604030504040204" pitchFamily="50" charset="-128"/>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baseline="0">
                <a:solidFill>
                  <a:schemeClr val="bg2">
                    <a:lumMod val="75000"/>
                  </a:schemeClr>
                </a:solidFill>
                <a:effectLst/>
                <a:latin typeface="Meiryo UI" panose="020B0604030504040204" pitchFamily="50" charset="-128"/>
                <a:ea typeface="Meiryo UI" panose="020B0604030504040204" pitchFamily="50" charset="-128"/>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baseline="0">
                <a:solidFill>
                  <a:schemeClr val="bg2">
                    <a:lumMod val="75000"/>
                  </a:schemeClr>
                </a:solidFill>
                <a:effectLst/>
                <a:latin typeface="Meiryo UI" panose="020B0604030504040204" pitchFamily="50" charset="-128"/>
                <a:ea typeface="Meiryo UI" panose="020B0604030504040204" pitchFamily="50" charset="-128"/>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baseline="0">
                <a:solidFill>
                  <a:schemeClr val="bg2">
                    <a:lumMod val="75000"/>
                  </a:schemeClr>
                </a:solidFill>
                <a:effectLst/>
                <a:latin typeface="Meiryo UI" panose="020B0604030504040204" pitchFamily="50" charset="-128"/>
                <a:ea typeface="Meiryo UI" panose="020B0604030504040204" pitchFamily="50" charset="-128"/>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baseline="0">
                <a:solidFill>
                  <a:schemeClr val="bg2">
                    <a:lumMod val="75000"/>
                  </a:schemeClr>
                </a:solidFill>
                <a:effectLst/>
                <a:latin typeface="Meiryo UI" panose="020B0604030504040204" pitchFamily="50" charset="-128"/>
                <a:ea typeface="Meiryo UI" panose="020B0604030504040204" pitchFamily="50" charset="-128"/>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r>
              <a:rPr lang="ja-JP" altLang="en-US" sz="2800" b="1" dirty="0">
                <a:solidFill>
                  <a:schemeClr val="tx1"/>
                </a:solidFill>
              </a:rPr>
              <a:t>修学支援新制度とは</a:t>
            </a:r>
          </a:p>
        </p:txBody>
      </p:sp>
      <p:sp>
        <p:nvSpPr>
          <p:cNvPr id="20" name="コンテンツ プレースホルダー 2"/>
          <p:cNvSpPr txBox="1">
            <a:spLocks/>
          </p:cNvSpPr>
          <p:nvPr/>
        </p:nvSpPr>
        <p:spPr>
          <a:xfrm>
            <a:off x="344447" y="4478866"/>
            <a:ext cx="7818112" cy="140546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baseline="0">
                <a:solidFill>
                  <a:schemeClr val="bg2">
                    <a:lumMod val="75000"/>
                  </a:schemeClr>
                </a:solidFill>
                <a:effectLst/>
                <a:latin typeface="Meiryo UI" panose="020B0604030504040204" pitchFamily="50" charset="-128"/>
                <a:ea typeface="Meiryo UI" panose="020B0604030504040204" pitchFamily="50" charset="-128"/>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baseline="0">
                <a:solidFill>
                  <a:schemeClr val="bg2">
                    <a:lumMod val="75000"/>
                  </a:schemeClr>
                </a:solidFill>
                <a:effectLst/>
                <a:latin typeface="Meiryo UI" panose="020B0604030504040204" pitchFamily="50" charset="-128"/>
                <a:ea typeface="Meiryo UI" panose="020B0604030504040204" pitchFamily="50" charset="-128"/>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baseline="0">
                <a:solidFill>
                  <a:schemeClr val="bg2">
                    <a:lumMod val="75000"/>
                  </a:schemeClr>
                </a:solidFill>
                <a:effectLst/>
                <a:latin typeface="Meiryo UI" panose="020B0604030504040204" pitchFamily="50" charset="-128"/>
                <a:ea typeface="Meiryo UI" panose="020B0604030504040204" pitchFamily="50" charset="-128"/>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baseline="0">
                <a:solidFill>
                  <a:schemeClr val="bg2">
                    <a:lumMod val="75000"/>
                  </a:schemeClr>
                </a:solidFill>
                <a:effectLst/>
                <a:latin typeface="Meiryo UI" panose="020B0604030504040204" pitchFamily="50" charset="-128"/>
                <a:ea typeface="Meiryo UI" panose="020B0604030504040204" pitchFamily="50" charset="-128"/>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baseline="0">
                <a:solidFill>
                  <a:schemeClr val="bg2">
                    <a:lumMod val="75000"/>
                  </a:schemeClr>
                </a:solidFill>
                <a:effectLst/>
                <a:latin typeface="Meiryo UI" panose="020B0604030504040204" pitchFamily="50" charset="-128"/>
                <a:ea typeface="Meiryo UI" panose="020B0604030504040204" pitchFamily="50" charset="-128"/>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pPr marL="0" indent="0">
              <a:buNone/>
            </a:pPr>
            <a:r>
              <a:rPr lang="ja-JP" altLang="en-US" sz="2800" dirty="0"/>
              <a:t>　</a:t>
            </a:r>
            <a:r>
              <a:rPr lang="ja-JP" altLang="en-US" sz="2800" dirty="0">
                <a:solidFill>
                  <a:schemeClr val="tx1"/>
                </a:solidFill>
              </a:rPr>
              <a:t>・</a:t>
            </a:r>
            <a:r>
              <a:rPr lang="en-US" altLang="ja-JP" sz="2400" dirty="0">
                <a:solidFill>
                  <a:schemeClr val="tx1"/>
                </a:solidFill>
              </a:rPr>
              <a:t>2020</a:t>
            </a:r>
            <a:r>
              <a:rPr lang="ja-JP" altLang="en-US" sz="2400" dirty="0">
                <a:solidFill>
                  <a:schemeClr val="tx1"/>
                </a:solidFill>
              </a:rPr>
              <a:t>年</a:t>
            </a:r>
            <a:r>
              <a:rPr lang="en-US" altLang="ja-JP" sz="2400" dirty="0">
                <a:solidFill>
                  <a:schemeClr val="tx1"/>
                </a:solidFill>
              </a:rPr>
              <a:t>4</a:t>
            </a:r>
            <a:r>
              <a:rPr lang="ja-JP" altLang="en-US" sz="2400" dirty="0">
                <a:solidFill>
                  <a:schemeClr val="tx1"/>
                </a:solidFill>
              </a:rPr>
              <a:t>月に開始された、経済的な理由で学び続けることをあきらめずにすむよう、「授業料等の減免」と「給付型奨学金」により、意欲のある学生等のみなさんの「学び」を支える制度</a:t>
            </a:r>
          </a:p>
          <a:p>
            <a:pPr marL="0" indent="0">
              <a:buNone/>
            </a:pPr>
            <a:endParaRPr lang="ja-JP" altLang="en-US" sz="2800" b="1" dirty="0">
              <a:solidFill>
                <a:schemeClr val="tx1"/>
              </a:solidFill>
            </a:endParaRPr>
          </a:p>
        </p:txBody>
      </p:sp>
    </p:spTree>
    <p:extLst>
      <p:ext uri="{BB962C8B-B14F-4D97-AF65-F5344CB8AC3E}">
        <p14:creationId xmlns:p14="http://schemas.microsoft.com/office/powerpoint/2010/main" val="375955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66" name="長方形 65">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E36BA91D-915C-49E9-BA6D-FB9B677ACAA3}"/>
              </a:ext>
            </a:extLst>
          </p:cNvPr>
          <p:cNvSpPr>
            <a:spLocks noGrp="1"/>
          </p:cNvSpPr>
          <p:nvPr>
            <p:ph type="ctrTitle"/>
          </p:nvPr>
        </p:nvSpPr>
        <p:spPr>
          <a:xfrm>
            <a:off x="4711821" y="1095141"/>
            <a:ext cx="4651775" cy="708946"/>
          </a:xfrm>
        </p:spPr>
        <p:txBody>
          <a:bodyPr rtlCol="0">
            <a:normAutofit/>
          </a:bodyPr>
          <a:lstStyle/>
          <a:p>
            <a:pPr rtl="0"/>
            <a:r>
              <a:rPr lang="ja-JP" altLang="en-US" sz="3200"/>
              <a:t>二</a:t>
            </a:r>
            <a:endParaRPr lang="ja-JP" altLang="en-US" sz="3200" dirty="0"/>
          </a:p>
        </p:txBody>
      </p:sp>
      <p:sp>
        <p:nvSpPr>
          <p:cNvPr id="3" name="サブタイトル 2">
            <a:extLst>
              <a:ext uri="{FF2B5EF4-FFF2-40B4-BE49-F238E27FC236}">
                <a16:creationId xmlns:a16="http://schemas.microsoft.com/office/drawing/2014/main" id="{B5DB1A8A-4EF6-4157-8A00-84AEDB08838C}"/>
              </a:ext>
            </a:extLst>
          </p:cNvPr>
          <p:cNvSpPr>
            <a:spLocks noGrp="1"/>
          </p:cNvSpPr>
          <p:nvPr>
            <p:ph type="subTitle" idx="1"/>
          </p:nvPr>
        </p:nvSpPr>
        <p:spPr>
          <a:xfrm>
            <a:off x="56506" y="80628"/>
            <a:ext cx="6355445" cy="487691"/>
          </a:xfrm>
        </p:spPr>
        <p:txBody>
          <a:bodyPr rtlCol="0">
            <a:noAutofit/>
          </a:bodyPr>
          <a:lstStyle/>
          <a:p>
            <a:pPr rtl="0"/>
            <a:r>
              <a:rPr lang="ja-JP" altLang="en-US" sz="2000" b="1" dirty="0">
                <a:solidFill>
                  <a:srgbClr val="FF0000"/>
                </a:solidFill>
                <a:latin typeface="HG丸ｺﾞｼｯｸM-PRO" panose="020F0600000000000000" pitchFamily="50" charset="-128"/>
                <a:ea typeface="HG丸ｺﾞｼｯｸM-PRO" panose="020F0600000000000000" pitchFamily="50" charset="-128"/>
              </a:rPr>
              <a:t>日本学生支援機構パンフレット（給付型奨学金）</a:t>
            </a:r>
            <a:endParaRPr lang="en-US" altLang="ja-JP" sz="2000" b="1"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70" name="グループ 69">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71" name="直線​​コネクタ(S) 70">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直線​​コネクタ(S) 71">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直線​​コネクタ(S) 72">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直線​​コネクタ(S) 73">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直線​​コネクタ(S) 74">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aphicFrame>
        <p:nvGraphicFramePr>
          <p:cNvPr id="4" name="オブジェクト 3"/>
          <p:cNvGraphicFramePr>
            <a:graphicFrameLocks noChangeAspect="1"/>
          </p:cNvGraphicFramePr>
          <p:nvPr>
            <p:extLst>
              <p:ext uri="{D42A27DB-BD31-4B8C-83A1-F6EECF244321}">
                <p14:modId xmlns:p14="http://schemas.microsoft.com/office/powerpoint/2010/main" val="2325318236"/>
              </p:ext>
            </p:extLst>
          </p:nvPr>
        </p:nvGraphicFramePr>
        <p:xfrm>
          <a:off x="836559" y="535368"/>
          <a:ext cx="4386585" cy="6196778"/>
        </p:xfrm>
        <a:graphic>
          <a:graphicData uri="http://schemas.openxmlformats.org/presentationml/2006/ole">
            <mc:AlternateContent xmlns:mc="http://schemas.openxmlformats.org/markup-compatibility/2006">
              <mc:Choice xmlns:v="urn:schemas-microsoft-com:vml" Requires="v">
                <p:oleObj spid="_x0000_s1051" name="Acrobat Document" r:id="rId4" imgW="5676565" imgH="8020022" progId="Acrobat.Document.DC">
                  <p:embed/>
                </p:oleObj>
              </mc:Choice>
              <mc:Fallback>
                <p:oleObj name="Acrobat Document" r:id="rId4" imgW="5676565" imgH="8020022" progId="Acrobat.Document.DC">
                  <p:embed/>
                  <p:pic>
                    <p:nvPicPr>
                      <p:cNvPr id="0" name=""/>
                      <p:cNvPicPr/>
                      <p:nvPr/>
                    </p:nvPicPr>
                    <p:blipFill>
                      <a:blip r:embed="rId5"/>
                      <a:stretch>
                        <a:fillRect/>
                      </a:stretch>
                    </p:blipFill>
                    <p:spPr>
                      <a:xfrm>
                        <a:off x="836559" y="535368"/>
                        <a:ext cx="4386585" cy="6196778"/>
                      </a:xfrm>
                      <a:prstGeom prst="rect">
                        <a:avLst/>
                      </a:prstGeom>
                    </p:spPr>
                  </p:pic>
                </p:oleObj>
              </mc:Fallback>
            </mc:AlternateContent>
          </a:graphicData>
        </a:graphic>
      </p:graphicFrame>
      <p:pic>
        <p:nvPicPr>
          <p:cNvPr id="14" name="コンテンツ プレースホルダー 4"/>
          <p:cNvPicPr>
            <a:picLocks noChangeAspect="1"/>
          </p:cNvPicPr>
          <p:nvPr/>
        </p:nvPicPr>
        <p:blipFill>
          <a:blip r:embed="rId6"/>
          <a:stretch>
            <a:fillRect/>
          </a:stretch>
        </p:blipFill>
        <p:spPr>
          <a:xfrm>
            <a:off x="6539179" y="535368"/>
            <a:ext cx="4376473" cy="6196778"/>
          </a:xfrm>
          <a:prstGeom prst="rect">
            <a:avLst/>
          </a:prstGeom>
        </p:spPr>
      </p:pic>
      <p:sp>
        <p:nvSpPr>
          <p:cNvPr id="5" name="角丸四角形 4"/>
          <p:cNvSpPr/>
          <p:nvPr/>
        </p:nvSpPr>
        <p:spPr>
          <a:xfrm>
            <a:off x="6688550" y="3013464"/>
            <a:ext cx="4077729" cy="16805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08013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4" name="グループ 23">
            <a:extLst>
              <a:ext uri="{FF2B5EF4-FFF2-40B4-BE49-F238E27FC236}">
                <a16:creationId xmlns:a16="http://schemas.microsoft.com/office/drawing/2014/main" id="{62CE031E-EE35-4AA7-9784-805093327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5" name="直線コネクタ 24">
              <a:extLst>
                <a:ext uri="{FF2B5EF4-FFF2-40B4-BE49-F238E27FC236}">
                  <a16:creationId xmlns:a16="http://schemas.microsoft.com/office/drawing/2014/main" id="{118D62D3-5800-4F4A-95BE-C1A2BB8B2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4C9E4F52-5D94-4242-AC69-EE6A23FAB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322CC7C0-D1D6-4FF0-A60C-1AEB9C8736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直線​​コネクタ(S) 27">
              <a:extLst>
                <a:ext uri="{FF2B5EF4-FFF2-40B4-BE49-F238E27FC236}">
                  <a16:creationId xmlns:a16="http://schemas.microsoft.com/office/drawing/2014/main" id="{99B43E48-8275-4871-8745-F5CB75CFDB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E87ED701-F942-4771-8F92-6EFCC2E8E0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タイトル 1">
            <a:extLst>
              <a:ext uri="{FF2B5EF4-FFF2-40B4-BE49-F238E27FC236}">
                <a16:creationId xmlns:a16="http://schemas.microsoft.com/office/drawing/2014/main" id="{B3CC9E7E-C8DB-4D73-80B6-C5D35AD7F081}"/>
              </a:ext>
            </a:extLst>
          </p:cNvPr>
          <p:cNvSpPr>
            <a:spLocks noGrp="1"/>
          </p:cNvSpPr>
          <p:nvPr>
            <p:ph type="title"/>
          </p:nvPr>
        </p:nvSpPr>
        <p:spPr>
          <a:xfrm>
            <a:off x="959289" y="4924648"/>
            <a:ext cx="6763874" cy="1507067"/>
          </a:xfrm>
        </p:spPr>
        <p:txBody>
          <a:bodyPr vert="horz" lIns="91440" tIns="45720" rIns="91440" bIns="45720" rtlCol="0" anchor="ctr">
            <a:normAutofit/>
          </a:bodyPr>
          <a:lstStyle/>
          <a:p>
            <a:pPr rtl="0"/>
            <a:br>
              <a:rPr lang="ja-JP" altLang="en-US" dirty="0"/>
            </a:br>
            <a:endParaRPr lang="ja-JP" altLang="en-US" dirty="0"/>
          </a:p>
        </p:txBody>
      </p:sp>
      <p:sp>
        <p:nvSpPr>
          <p:cNvPr id="4" name="コンテンツ プレースホルダー 3"/>
          <p:cNvSpPr>
            <a:spLocks noGrp="1"/>
          </p:cNvSpPr>
          <p:nvPr>
            <p:ph sz="half" idx="1"/>
          </p:nvPr>
        </p:nvSpPr>
        <p:spPr>
          <a:xfrm>
            <a:off x="113107" y="198098"/>
            <a:ext cx="4937655" cy="600389"/>
          </a:xfrm>
        </p:spPr>
        <p:txBody>
          <a:bodyPr>
            <a:normAutofit/>
          </a:bodyPr>
          <a:lstStyle/>
          <a:p>
            <a:r>
              <a:rPr kumimoji="1" lang="en-US" altLang="ja-JP" sz="2800" dirty="0">
                <a:solidFill>
                  <a:schemeClr val="tx1"/>
                </a:solidFill>
              </a:rPr>
              <a:t>【2024</a:t>
            </a:r>
            <a:r>
              <a:rPr kumimoji="1" lang="ja-JP" altLang="en-US" sz="2800" dirty="0">
                <a:solidFill>
                  <a:schemeClr val="tx1"/>
                </a:solidFill>
              </a:rPr>
              <a:t>年度改正の</a:t>
            </a:r>
            <a:r>
              <a:rPr lang="ja-JP" altLang="en-US" sz="2800" dirty="0">
                <a:solidFill>
                  <a:schemeClr val="tx1"/>
                </a:solidFill>
              </a:rPr>
              <a:t>概要</a:t>
            </a:r>
            <a:r>
              <a:rPr kumimoji="1" lang="en-US" altLang="ja-JP" sz="2800" dirty="0">
                <a:solidFill>
                  <a:schemeClr val="tx1"/>
                </a:solidFill>
              </a:rPr>
              <a:t>】</a:t>
            </a:r>
            <a:endParaRPr kumimoji="1" lang="ja-JP" altLang="en-US" sz="2800" dirty="0">
              <a:solidFill>
                <a:schemeClr val="tx1"/>
              </a:solidFill>
            </a:endParaRPr>
          </a:p>
        </p:txBody>
      </p:sp>
      <p:pic>
        <p:nvPicPr>
          <p:cNvPr id="5" name="図 4"/>
          <p:cNvPicPr>
            <a:picLocks noChangeAspect="1"/>
          </p:cNvPicPr>
          <p:nvPr/>
        </p:nvPicPr>
        <p:blipFill>
          <a:blip r:embed="rId3"/>
          <a:stretch>
            <a:fillRect/>
          </a:stretch>
        </p:blipFill>
        <p:spPr>
          <a:xfrm>
            <a:off x="1735126" y="914400"/>
            <a:ext cx="7851001" cy="5715948"/>
          </a:xfrm>
          <a:prstGeom prst="rect">
            <a:avLst/>
          </a:prstGeom>
        </p:spPr>
      </p:pic>
    </p:spTree>
    <p:extLst>
      <p:ext uri="{BB962C8B-B14F-4D97-AF65-F5344CB8AC3E}">
        <p14:creationId xmlns:p14="http://schemas.microsoft.com/office/powerpoint/2010/main" val="1782275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4" name="グループ 23">
            <a:extLst>
              <a:ext uri="{FF2B5EF4-FFF2-40B4-BE49-F238E27FC236}">
                <a16:creationId xmlns:a16="http://schemas.microsoft.com/office/drawing/2014/main" id="{62CE031E-EE35-4AA7-9784-805093327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5" name="直線コネクタ 24">
              <a:extLst>
                <a:ext uri="{FF2B5EF4-FFF2-40B4-BE49-F238E27FC236}">
                  <a16:creationId xmlns:a16="http://schemas.microsoft.com/office/drawing/2014/main" id="{118D62D3-5800-4F4A-95BE-C1A2BB8B2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4C9E4F52-5D94-4242-AC69-EE6A23FAB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322CC7C0-D1D6-4FF0-A60C-1AEB9C8736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直線​​コネクタ(S) 27">
              <a:extLst>
                <a:ext uri="{FF2B5EF4-FFF2-40B4-BE49-F238E27FC236}">
                  <a16:creationId xmlns:a16="http://schemas.microsoft.com/office/drawing/2014/main" id="{99B43E48-8275-4871-8745-F5CB75CFDB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E87ED701-F942-4771-8F92-6EFCC2E8E0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8" name="サブタイトル 7"/>
          <p:cNvSpPr>
            <a:spLocks noGrp="1"/>
          </p:cNvSpPr>
          <p:nvPr>
            <p:ph type="subTitle" idx="1"/>
          </p:nvPr>
        </p:nvSpPr>
        <p:spPr>
          <a:xfrm>
            <a:off x="181796" y="209815"/>
            <a:ext cx="5917921" cy="1520359"/>
          </a:xfrm>
        </p:spPr>
        <p:txBody>
          <a:bodyPr>
            <a:normAutofit/>
          </a:bodyPr>
          <a:lstStyle/>
          <a:p>
            <a:r>
              <a:rPr kumimoji="1" lang="ja-JP" altLang="en-US" sz="2800" dirty="0">
                <a:solidFill>
                  <a:schemeClr val="tx1"/>
                </a:solidFill>
              </a:rPr>
              <a:t>給付型奨学金家計基準（年収目安）</a:t>
            </a:r>
            <a:endParaRPr kumimoji="1" lang="en-US" altLang="ja-JP" sz="2800" dirty="0">
              <a:solidFill>
                <a:schemeClr val="tx1"/>
              </a:solidFill>
            </a:endParaRPr>
          </a:p>
          <a:p>
            <a:endParaRPr lang="en-US" altLang="ja-JP" dirty="0"/>
          </a:p>
          <a:p>
            <a:r>
              <a:rPr kumimoji="1" lang="ja-JP" altLang="en-US" dirty="0"/>
              <a:t>　　　</a:t>
            </a:r>
            <a:r>
              <a:rPr kumimoji="1" lang="en-US" altLang="ja-JP" dirty="0">
                <a:solidFill>
                  <a:srgbClr val="FF0000"/>
                </a:solidFill>
              </a:rPr>
              <a:t>【2023</a:t>
            </a:r>
            <a:r>
              <a:rPr kumimoji="1" lang="ja-JP" altLang="en-US" dirty="0">
                <a:solidFill>
                  <a:srgbClr val="FF0000"/>
                </a:solidFill>
              </a:rPr>
              <a:t>年度まで</a:t>
            </a:r>
            <a:r>
              <a:rPr kumimoji="1" lang="en-US" altLang="ja-JP" dirty="0">
                <a:solidFill>
                  <a:srgbClr val="FF0000"/>
                </a:solidFill>
              </a:rPr>
              <a:t>】</a:t>
            </a:r>
            <a:endParaRPr kumimoji="1" lang="ja-JP" altLang="en-US" dirty="0">
              <a:solidFill>
                <a:srgbClr val="FF0000"/>
              </a:solidFill>
            </a:endParaRPr>
          </a:p>
        </p:txBody>
      </p:sp>
      <p:graphicFrame>
        <p:nvGraphicFramePr>
          <p:cNvPr id="7" name="コンテンツ プレースホルダー 6"/>
          <p:cNvGraphicFramePr>
            <a:graphicFrameLocks noGrp="1" noChangeAspect="1"/>
          </p:cNvGraphicFramePr>
          <p:nvPr>
            <p:ph sz="half" idx="4294967295"/>
            <p:extLst>
              <p:ext uri="{D42A27DB-BD31-4B8C-83A1-F6EECF244321}">
                <p14:modId xmlns:p14="http://schemas.microsoft.com/office/powerpoint/2010/main" val="579044470"/>
              </p:ext>
            </p:extLst>
          </p:nvPr>
        </p:nvGraphicFramePr>
        <p:xfrm>
          <a:off x="3435623" y="700518"/>
          <a:ext cx="8711611" cy="6157482"/>
        </p:xfrm>
        <a:graphic>
          <a:graphicData uri="http://schemas.openxmlformats.org/presentationml/2006/ole">
            <mc:AlternateContent xmlns:mc="http://schemas.openxmlformats.org/markup-compatibility/2006">
              <mc:Choice xmlns:v="urn:schemas-microsoft-com:vml" Requires="v">
                <p:oleObj spid="_x0000_s2076" name="Acrobat Document" r:id="rId4" imgW="8019882" imgH="5667062" progId="Acrobat.Document.DC">
                  <p:embed/>
                </p:oleObj>
              </mc:Choice>
              <mc:Fallback>
                <p:oleObj name="Acrobat Document" r:id="rId4" imgW="8019882" imgH="5667062" progId="Acrobat.Document.DC">
                  <p:embed/>
                  <p:pic>
                    <p:nvPicPr>
                      <p:cNvPr id="0" name=""/>
                      <p:cNvPicPr/>
                      <p:nvPr/>
                    </p:nvPicPr>
                    <p:blipFill>
                      <a:blip r:embed="rId5"/>
                      <a:stretch>
                        <a:fillRect/>
                      </a:stretch>
                    </p:blipFill>
                    <p:spPr>
                      <a:xfrm>
                        <a:off x="3435623" y="700518"/>
                        <a:ext cx="8711611" cy="6157482"/>
                      </a:xfrm>
                      <a:prstGeom prst="rect">
                        <a:avLst/>
                      </a:prstGeom>
                    </p:spPr>
                  </p:pic>
                </p:oleObj>
              </mc:Fallback>
            </mc:AlternateContent>
          </a:graphicData>
        </a:graphic>
      </p:graphicFrame>
      <p:pic>
        <p:nvPicPr>
          <p:cNvPr id="2055" name="Picture 7" descr="緊急特集】奨学金のプロが伝える「最新の奨学金の仕組み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762" y="1730174"/>
            <a:ext cx="2950749" cy="1659797"/>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3"/>
          <p:cNvSpPr>
            <a:spLocks noGrp="1"/>
          </p:cNvSpPr>
          <p:nvPr>
            <p:ph type="ctrTitle"/>
          </p:nvPr>
        </p:nvSpPr>
        <p:spPr>
          <a:xfrm>
            <a:off x="6738277" y="104264"/>
            <a:ext cx="2841432" cy="596254"/>
          </a:xfrm>
        </p:spPr>
        <p:txBody>
          <a:bodyPr>
            <a:normAutofit/>
          </a:bodyPr>
          <a:lstStyle/>
          <a:p>
            <a:r>
              <a:rPr kumimoji="1" lang="en-US" altLang="ja-JP" sz="2100" dirty="0">
                <a:solidFill>
                  <a:srgbClr val="FF0000"/>
                </a:solidFill>
              </a:rPr>
              <a:t>【2024</a:t>
            </a:r>
            <a:r>
              <a:rPr kumimoji="1" lang="ja-JP" altLang="en-US" sz="2100" dirty="0">
                <a:solidFill>
                  <a:srgbClr val="FF0000"/>
                </a:solidFill>
              </a:rPr>
              <a:t>年度改正後</a:t>
            </a:r>
            <a:r>
              <a:rPr kumimoji="1" lang="en-US" altLang="ja-JP" sz="2100" dirty="0">
                <a:solidFill>
                  <a:srgbClr val="FF0000"/>
                </a:solidFill>
              </a:rPr>
              <a:t>】</a:t>
            </a:r>
            <a:endParaRPr kumimoji="1" lang="ja-JP" altLang="en-US" sz="2100" dirty="0">
              <a:solidFill>
                <a:srgbClr val="FF0000"/>
              </a:solidFill>
            </a:endParaRPr>
          </a:p>
        </p:txBody>
      </p:sp>
    </p:spTree>
    <p:extLst>
      <p:ext uri="{BB962C8B-B14F-4D97-AF65-F5344CB8AC3E}">
        <p14:creationId xmlns:p14="http://schemas.microsoft.com/office/powerpoint/2010/main" val="4106428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4" name="グループ 23">
            <a:extLst>
              <a:ext uri="{FF2B5EF4-FFF2-40B4-BE49-F238E27FC236}">
                <a16:creationId xmlns:a16="http://schemas.microsoft.com/office/drawing/2014/main" id="{62CE031E-EE35-4AA7-9784-805093327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5" name="直線コネクタ 24">
              <a:extLst>
                <a:ext uri="{FF2B5EF4-FFF2-40B4-BE49-F238E27FC236}">
                  <a16:creationId xmlns:a16="http://schemas.microsoft.com/office/drawing/2014/main" id="{118D62D3-5800-4F4A-95BE-C1A2BB8B2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4C9E4F52-5D94-4242-AC69-EE6A23FAB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322CC7C0-D1D6-4FF0-A60C-1AEB9C8736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直線​​コネクタ(S) 27">
              <a:extLst>
                <a:ext uri="{FF2B5EF4-FFF2-40B4-BE49-F238E27FC236}">
                  <a16:creationId xmlns:a16="http://schemas.microsoft.com/office/drawing/2014/main" id="{99B43E48-8275-4871-8745-F5CB75CFDB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E87ED701-F942-4771-8F92-6EFCC2E8E0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タイトル 1">
            <a:extLst>
              <a:ext uri="{FF2B5EF4-FFF2-40B4-BE49-F238E27FC236}">
                <a16:creationId xmlns:a16="http://schemas.microsoft.com/office/drawing/2014/main" id="{B3CC9E7E-C8DB-4D73-80B6-C5D35AD7F081}"/>
              </a:ext>
            </a:extLst>
          </p:cNvPr>
          <p:cNvSpPr>
            <a:spLocks noGrp="1"/>
          </p:cNvSpPr>
          <p:nvPr>
            <p:ph type="ctrTitle"/>
          </p:nvPr>
        </p:nvSpPr>
        <p:spPr>
          <a:xfrm>
            <a:off x="292326" y="143189"/>
            <a:ext cx="8001000" cy="952081"/>
          </a:xfrm>
        </p:spPr>
        <p:txBody>
          <a:bodyPr vert="horz" lIns="91440" tIns="45720" rIns="91440" bIns="45720" rtlCol="0" anchor="ctr">
            <a:normAutofit fontScale="90000"/>
          </a:bodyPr>
          <a:lstStyle/>
          <a:p>
            <a:pPr rtl="0"/>
            <a:r>
              <a:rPr lang="ja-JP" altLang="en-US" sz="2400" b="1" dirty="0"/>
              <a:t>給付型奨学金</a:t>
            </a:r>
            <a:br>
              <a:rPr lang="en-US" altLang="ja-JP" sz="2400" b="1" dirty="0"/>
            </a:br>
            <a:r>
              <a:rPr lang="ja-JP" altLang="en-US" sz="2400" b="1" dirty="0"/>
              <a:t>　　対象が拡大されて採用される学生が増える。</a:t>
            </a:r>
            <a:br>
              <a:rPr lang="en-US" altLang="ja-JP" sz="2400" b="1" dirty="0"/>
            </a:br>
            <a:r>
              <a:rPr lang="ja-JP" altLang="en-US" sz="2400" b="1" dirty="0"/>
              <a:t>　　何が問題なの？</a:t>
            </a:r>
          </a:p>
        </p:txBody>
      </p:sp>
      <p:sp>
        <p:nvSpPr>
          <p:cNvPr id="7" name="サブタイトル 6"/>
          <p:cNvSpPr>
            <a:spLocks noGrp="1"/>
          </p:cNvSpPr>
          <p:nvPr>
            <p:ph type="subTitle" idx="1"/>
          </p:nvPr>
        </p:nvSpPr>
        <p:spPr>
          <a:xfrm>
            <a:off x="268867" y="1231920"/>
            <a:ext cx="5546690" cy="1947333"/>
          </a:xfrm>
        </p:spPr>
        <p:txBody>
          <a:bodyPr/>
          <a:lstStyle/>
          <a:p>
            <a:r>
              <a:rPr kumimoji="1" lang="en-US" altLang="ja-JP" dirty="0">
                <a:solidFill>
                  <a:srgbClr val="FFFF00"/>
                </a:solidFill>
              </a:rPr>
              <a:t>【</a:t>
            </a:r>
            <a:r>
              <a:rPr kumimoji="1" lang="ja-JP" altLang="en-US" dirty="0">
                <a:solidFill>
                  <a:srgbClr val="FFFF00"/>
                </a:solidFill>
              </a:rPr>
              <a:t>収入基準</a:t>
            </a:r>
            <a:r>
              <a:rPr kumimoji="1" lang="en-US" altLang="ja-JP" dirty="0">
                <a:solidFill>
                  <a:srgbClr val="FFFF00"/>
                </a:solidFill>
              </a:rPr>
              <a:t>】</a:t>
            </a:r>
          </a:p>
          <a:p>
            <a:r>
              <a:rPr lang="ja-JP" altLang="en-US" dirty="0"/>
              <a:t>・</a:t>
            </a:r>
            <a:r>
              <a:rPr lang="ja-JP" altLang="en-US" b="1" u="sng" dirty="0">
                <a:solidFill>
                  <a:srgbClr val="FFFF00"/>
                </a:solidFill>
              </a:rPr>
              <a:t>世帯年収</a:t>
            </a:r>
            <a:r>
              <a:rPr lang="ja-JP" altLang="en-US" dirty="0">
                <a:solidFill>
                  <a:schemeClr val="tx1"/>
                </a:solidFill>
              </a:rPr>
              <a:t>や資産の要件を満たしていること</a:t>
            </a:r>
            <a:endParaRPr lang="en-US" altLang="ja-JP" dirty="0">
              <a:solidFill>
                <a:schemeClr val="tx1"/>
              </a:solidFill>
            </a:endParaRPr>
          </a:p>
          <a:p>
            <a:r>
              <a:rPr lang="ja-JP" altLang="en-US" dirty="0"/>
              <a:t>・</a:t>
            </a:r>
            <a:r>
              <a:rPr lang="ja-JP" altLang="en-US" b="1" u="sng" dirty="0">
                <a:solidFill>
                  <a:srgbClr val="FFFF00"/>
                </a:solidFill>
              </a:rPr>
              <a:t>学生等本人と</a:t>
            </a:r>
            <a:r>
              <a:rPr lang="ja-JP" altLang="en-US" dirty="0">
                <a:solidFill>
                  <a:schemeClr val="tx1"/>
                </a:solidFill>
              </a:rPr>
              <a:t>生計維持者の支給算定基準</a:t>
            </a:r>
            <a:endParaRPr kumimoji="1" lang="ja-JP" altLang="en-US" dirty="0">
              <a:solidFill>
                <a:schemeClr val="tx1"/>
              </a:solidFill>
            </a:endParaRPr>
          </a:p>
        </p:txBody>
      </p:sp>
      <p:pic>
        <p:nvPicPr>
          <p:cNvPr id="16" name="コンテンツ プレースホルダー 4"/>
          <p:cNvPicPr>
            <a:picLocks noChangeAspect="1"/>
          </p:cNvPicPr>
          <p:nvPr/>
        </p:nvPicPr>
        <p:blipFill>
          <a:blip r:embed="rId3"/>
          <a:stretch>
            <a:fillRect/>
          </a:stretch>
        </p:blipFill>
        <p:spPr>
          <a:xfrm>
            <a:off x="7406792" y="91159"/>
            <a:ext cx="4701618" cy="6657160"/>
          </a:xfrm>
          <a:prstGeom prst="rect">
            <a:avLst/>
          </a:prstGeom>
        </p:spPr>
      </p:pic>
      <p:sp>
        <p:nvSpPr>
          <p:cNvPr id="17" name="角丸四角形 16"/>
          <p:cNvSpPr/>
          <p:nvPr/>
        </p:nvSpPr>
        <p:spPr>
          <a:xfrm>
            <a:off x="7795268" y="3132235"/>
            <a:ext cx="2029768" cy="6695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4"/>
          <a:stretch>
            <a:fillRect/>
          </a:stretch>
        </p:blipFill>
        <p:spPr>
          <a:xfrm>
            <a:off x="78300" y="2662901"/>
            <a:ext cx="7176428" cy="4036741"/>
          </a:xfrm>
          <a:prstGeom prst="rect">
            <a:avLst/>
          </a:prstGeom>
        </p:spPr>
      </p:pic>
      <p:sp>
        <p:nvSpPr>
          <p:cNvPr id="12" name="角丸四角形 11"/>
          <p:cNvSpPr/>
          <p:nvPr/>
        </p:nvSpPr>
        <p:spPr>
          <a:xfrm>
            <a:off x="602166" y="4025590"/>
            <a:ext cx="4382429" cy="196261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2622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27734" y="139390"/>
            <a:ext cx="8001000" cy="663498"/>
          </a:xfrm>
        </p:spPr>
        <p:txBody>
          <a:bodyPr>
            <a:normAutofit fontScale="90000"/>
          </a:bodyPr>
          <a:lstStyle/>
          <a:p>
            <a:r>
              <a:rPr lang="ja-JP" altLang="en-US" dirty="0"/>
              <a:t>給付型奨学金　ここが問題！</a:t>
            </a:r>
            <a:endParaRPr kumimoji="1" lang="ja-JP" altLang="en-US" dirty="0"/>
          </a:p>
        </p:txBody>
      </p:sp>
      <p:sp>
        <p:nvSpPr>
          <p:cNvPr id="3" name="サブタイトル 2"/>
          <p:cNvSpPr>
            <a:spLocks noGrp="1"/>
          </p:cNvSpPr>
          <p:nvPr>
            <p:ph type="subTitle" idx="1"/>
          </p:nvPr>
        </p:nvSpPr>
        <p:spPr>
          <a:xfrm>
            <a:off x="751118" y="802888"/>
            <a:ext cx="10801544" cy="5932448"/>
          </a:xfrm>
        </p:spPr>
        <p:txBody>
          <a:bodyPr>
            <a:noAutofit/>
          </a:bodyPr>
          <a:lstStyle/>
          <a:p>
            <a:r>
              <a:rPr kumimoji="1" lang="ja-JP" altLang="en-US" sz="2400" b="1" dirty="0">
                <a:solidFill>
                  <a:schemeClr val="bg1"/>
                </a:solidFill>
              </a:rPr>
              <a:t>・家計基準ぎりぎりで採用された学生は、</a:t>
            </a:r>
            <a:r>
              <a:rPr kumimoji="1" lang="en-US" altLang="ja-JP" sz="2400" b="1" dirty="0">
                <a:solidFill>
                  <a:schemeClr val="bg1"/>
                </a:solidFill>
              </a:rPr>
              <a:t>『</a:t>
            </a:r>
            <a:r>
              <a:rPr kumimoji="1" lang="ja-JP" altLang="en-US" sz="2400" b="1" dirty="0">
                <a:solidFill>
                  <a:schemeClr val="bg1"/>
                </a:solidFill>
              </a:rPr>
              <a:t>家計の助けになれば</a:t>
            </a:r>
            <a:r>
              <a:rPr kumimoji="1" lang="en-US" altLang="ja-JP" sz="2400" b="1" dirty="0">
                <a:solidFill>
                  <a:schemeClr val="bg1"/>
                </a:solidFill>
              </a:rPr>
              <a:t>』</a:t>
            </a:r>
            <a:r>
              <a:rPr kumimoji="1" lang="ja-JP" altLang="en-US" sz="2400" b="1" dirty="0" err="1">
                <a:solidFill>
                  <a:schemeClr val="bg1"/>
                </a:solidFill>
              </a:rPr>
              <a:t>とアル</a:t>
            </a:r>
            <a:r>
              <a:rPr kumimoji="1" lang="ja-JP" altLang="en-US" sz="2400" b="1" dirty="0">
                <a:solidFill>
                  <a:schemeClr val="bg1"/>
                </a:solidFill>
              </a:rPr>
              <a:t>バイトを始めると基準を超えた世帯年収となってしまう可能性がある。</a:t>
            </a:r>
            <a:endParaRPr kumimoji="1" lang="en-US" altLang="ja-JP" sz="2400" b="1" dirty="0">
              <a:solidFill>
                <a:schemeClr val="bg1"/>
              </a:solidFill>
            </a:endParaRPr>
          </a:p>
          <a:p>
            <a:r>
              <a:rPr lang="ja-JP" altLang="en-US" sz="2400" b="1" dirty="0">
                <a:solidFill>
                  <a:srgbClr val="FF0000"/>
                </a:solidFill>
              </a:rPr>
              <a:t>　</a:t>
            </a:r>
            <a:r>
              <a:rPr kumimoji="1" lang="ja-JP" altLang="en-US" sz="2400" b="1" dirty="0">
                <a:solidFill>
                  <a:srgbClr val="FFFF00"/>
                </a:solidFill>
              </a:rPr>
              <a:t>➝給付型奨学金を受けることができなくなる</a:t>
            </a:r>
            <a:endParaRPr kumimoji="1" lang="en-US" altLang="ja-JP" sz="2400" b="1" dirty="0">
              <a:solidFill>
                <a:srgbClr val="FFFF00"/>
              </a:solidFill>
            </a:endParaRPr>
          </a:p>
          <a:p>
            <a:r>
              <a:rPr lang="ja-JP" altLang="en-US" sz="2400" dirty="0">
                <a:solidFill>
                  <a:schemeClr val="bg1"/>
                </a:solidFill>
              </a:rPr>
              <a:t>・</a:t>
            </a:r>
            <a:r>
              <a:rPr lang="ja-JP" altLang="en-US" sz="2400" b="1" dirty="0">
                <a:solidFill>
                  <a:schemeClr val="bg1"/>
                </a:solidFill>
              </a:rPr>
              <a:t>留年や休学してしまうと、進級しても奨学金は受けることができない</a:t>
            </a:r>
            <a:endParaRPr lang="en-US" altLang="ja-JP" sz="2400" b="1" dirty="0">
              <a:solidFill>
                <a:schemeClr val="bg1"/>
              </a:solidFill>
            </a:endParaRPr>
          </a:p>
          <a:p>
            <a:r>
              <a:rPr lang="ja-JP" altLang="en-US" sz="2400" b="1" dirty="0">
                <a:solidFill>
                  <a:schemeClr val="bg1"/>
                </a:solidFill>
              </a:rPr>
              <a:t>　</a:t>
            </a:r>
            <a:r>
              <a:rPr lang="ja-JP" altLang="en-US" sz="2400" b="1" dirty="0">
                <a:solidFill>
                  <a:srgbClr val="FFFF00"/>
                </a:solidFill>
              </a:rPr>
              <a:t>➝そもそも採用されているということは経済的に厳しい。奨学金を受け取ることができなくなると学業の継続ができなくなる可能性大</a:t>
            </a:r>
            <a:endParaRPr lang="en-US" altLang="ja-JP" sz="2400" b="1" dirty="0">
              <a:solidFill>
                <a:srgbClr val="FFFF00"/>
              </a:solidFill>
            </a:endParaRPr>
          </a:p>
          <a:p>
            <a:r>
              <a:rPr kumimoji="1" lang="ja-JP" altLang="en-US" sz="2400" b="1" dirty="0">
                <a:solidFill>
                  <a:schemeClr val="bg1"/>
                </a:solidFill>
              </a:rPr>
              <a:t>・申請時にマイナンバーカードの提出を求められ、毎年</a:t>
            </a:r>
            <a:r>
              <a:rPr kumimoji="1" lang="en-US" altLang="ja-JP" sz="2400" b="1" dirty="0">
                <a:solidFill>
                  <a:schemeClr val="bg1"/>
                </a:solidFill>
              </a:rPr>
              <a:t>9</a:t>
            </a:r>
            <a:r>
              <a:rPr kumimoji="1" lang="ja-JP" altLang="en-US" sz="2400" b="1" dirty="0">
                <a:solidFill>
                  <a:schemeClr val="bg1"/>
                </a:solidFill>
              </a:rPr>
              <a:t>月に</a:t>
            </a:r>
            <a:r>
              <a:rPr lang="en-US" altLang="ja-JP" sz="2400" b="1" dirty="0">
                <a:solidFill>
                  <a:schemeClr val="bg1"/>
                </a:solidFill>
              </a:rPr>
              <a:t>【</a:t>
            </a:r>
            <a:r>
              <a:rPr lang="ja-JP" altLang="en-US" sz="2400" b="1" dirty="0">
                <a:solidFill>
                  <a:schemeClr val="bg1"/>
                </a:solidFill>
              </a:rPr>
              <a:t>家計の適格認定</a:t>
            </a:r>
            <a:r>
              <a:rPr lang="en-US" altLang="ja-JP" sz="2400" b="1" dirty="0">
                <a:solidFill>
                  <a:schemeClr val="bg1"/>
                </a:solidFill>
              </a:rPr>
              <a:t>】</a:t>
            </a:r>
            <a:r>
              <a:rPr lang="ja-JP" altLang="en-US" sz="2400" b="1" dirty="0">
                <a:solidFill>
                  <a:schemeClr val="bg1"/>
                </a:solidFill>
              </a:rPr>
              <a:t>が行われる。</a:t>
            </a:r>
            <a:endParaRPr lang="en-US" altLang="ja-JP" sz="2400" b="1" dirty="0">
              <a:solidFill>
                <a:schemeClr val="bg1"/>
              </a:solidFill>
            </a:endParaRPr>
          </a:p>
          <a:p>
            <a:r>
              <a:rPr kumimoji="1" lang="ja-JP" altLang="en-US" sz="2400" dirty="0">
                <a:solidFill>
                  <a:schemeClr val="accent1"/>
                </a:solidFill>
              </a:rPr>
              <a:t>　</a:t>
            </a:r>
            <a:r>
              <a:rPr kumimoji="1" lang="ja-JP" altLang="en-US" sz="2400" b="1" dirty="0">
                <a:solidFill>
                  <a:srgbClr val="FFFF00"/>
                </a:solidFill>
              </a:rPr>
              <a:t>➝前年度所得に対して審査されるため、基準を超えると在学中でも奨学金が止まってしまう</a:t>
            </a:r>
            <a:endParaRPr kumimoji="1" lang="en-US" altLang="ja-JP" sz="2400" b="1" dirty="0">
              <a:solidFill>
                <a:srgbClr val="FFFF00"/>
              </a:solidFill>
            </a:endParaRPr>
          </a:p>
          <a:p>
            <a:r>
              <a:rPr lang="ja-JP" altLang="en-US" sz="2400" b="1" dirty="0">
                <a:solidFill>
                  <a:srgbClr val="FFFF00"/>
                </a:solidFill>
              </a:rPr>
              <a:t>　➝卒業まで毎年行われる</a:t>
            </a:r>
            <a:endParaRPr lang="en-US" altLang="ja-JP" sz="2400" b="1" dirty="0">
              <a:solidFill>
                <a:srgbClr val="FFFF00"/>
              </a:solidFill>
            </a:endParaRPr>
          </a:p>
          <a:p>
            <a:r>
              <a:rPr lang="ja-JP" altLang="en-US" sz="2400" b="1" dirty="0">
                <a:solidFill>
                  <a:schemeClr val="accent5"/>
                </a:solidFill>
              </a:rPr>
              <a:t>私たちの要求</a:t>
            </a:r>
            <a:endParaRPr lang="en-US" altLang="ja-JP" sz="2400" b="1" dirty="0">
              <a:solidFill>
                <a:schemeClr val="accent5"/>
              </a:solidFill>
            </a:endParaRPr>
          </a:p>
          <a:p>
            <a:r>
              <a:rPr lang="ja-JP" altLang="en-US" sz="2400" b="1" dirty="0">
                <a:solidFill>
                  <a:schemeClr val="accent5"/>
                </a:solidFill>
              </a:rPr>
              <a:t>　　家計基準の撤廃（最低でも見直し）　進級時には給付型奨学金の復活を！</a:t>
            </a:r>
            <a:endParaRPr lang="en-US" altLang="ja-JP" sz="2400" b="1" dirty="0">
              <a:solidFill>
                <a:schemeClr val="accent5"/>
              </a:solidFill>
            </a:endParaRPr>
          </a:p>
          <a:p>
            <a:endParaRPr kumimoji="1" lang="ja-JP" altLang="en-US" sz="2400" b="1" dirty="0">
              <a:solidFill>
                <a:srgbClr val="FFFF00"/>
              </a:solidFill>
            </a:endParaRPr>
          </a:p>
        </p:txBody>
      </p:sp>
    </p:spTree>
    <p:extLst>
      <p:ext uri="{BB962C8B-B14F-4D97-AF65-F5344CB8AC3E}">
        <p14:creationId xmlns:p14="http://schemas.microsoft.com/office/powerpoint/2010/main" val="243023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1000"/>
                                        <p:tgtEl>
                                          <p:spTgt spid="3">
                                            <p:txEl>
                                              <p:pRg st="8" end="8"/>
                                            </p:txEl>
                                          </p:spTgt>
                                        </p:tgtEl>
                                      </p:cBhvr>
                                    </p:animEffect>
                                    <p:anim calcmode="lin" valueType="num">
                                      <p:cBhvr>
                                        <p:cTn id="1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4212" y="156118"/>
            <a:ext cx="7969134" cy="827280"/>
          </a:xfrm>
        </p:spPr>
        <p:txBody>
          <a:bodyPr>
            <a:normAutofit/>
          </a:bodyPr>
          <a:lstStyle/>
          <a:p>
            <a:r>
              <a:rPr kumimoji="1" lang="ja-JP" altLang="en-US" sz="2400" b="1" dirty="0"/>
              <a:t>修学支援新制度について</a:t>
            </a:r>
            <a:br>
              <a:rPr kumimoji="1" lang="en-US" altLang="ja-JP" sz="2400" b="1" dirty="0"/>
            </a:br>
            <a:r>
              <a:rPr kumimoji="1" lang="ja-JP" altLang="en-US" sz="2400" b="1" dirty="0"/>
              <a:t>　授業料・入学金の免除</a:t>
            </a:r>
            <a:r>
              <a:rPr kumimoji="1" lang="en-US" altLang="ja-JP" sz="2400" b="1" dirty="0"/>
              <a:t>/</a:t>
            </a:r>
            <a:r>
              <a:rPr kumimoji="1" lang="ja-JP" altLang="en-US" sz="2400" b="1" dirty="0"/>
              <a:t>減額されるのになにが問題なの？</a:t>
            </a:r>
          </a:p>
        </p:txBody>
      </p:sp>
      <p:sp>
        <p:nvSpPr>
          <p:cNvPr id="3" name="サブタイトル 2"/>
          <p:cNvSpPr>
            <a:spLocks noGrp="1"/>
          </p:cNvSpPr>
          <p:nvPr>
            <p:ph type="subTitle" idx="1"/>
          </p:nvPr>
        </p:nvSpPr>
        <p:spPr/>
        <p:txBody>
          <a:bodyPr/>
          <a:lstStyle/>
          <a:p>
            <a:endParaRPr kumimoji="1" lang="ja-JP" altLang="en-US"/>
          </a:p>
        </p:txBody>
      </p:sp>
      <p:pic>
        <p:nvPicPr>
          <p:cNvPr id="6" name="図 5"/>
          <p:cNvPicPr>
            <a:picLocks noChangeAspect="1"/>
          </p:cNvPicPr>
          <p:nvPr/>
        </p:nvPicPr>
        <p:blipFill>
          <a:blip r:embed="rId2"/>
          <a:stretch>
            <a:fillRect/>
          </a:stretch>
        </p:blipFill>
        <p:spPr>
          <a:xfrm>
            <a:off x="5820935" y="1787447"/>
            <a:ext cx="6066264" cy="4112839"/>
          </a:xfrm>
          <a:prstGeom prst="rect">
            <a:avLst/>
          </a:prstGeom>
        </p:spPr>
      </p:pic>
      <p:sp>
        <p:nvSpPr>
          <p:cNvPr id="5" name="角丸四角形 4"/>
          <p:cNvSpPr/>
          <p:nvPr/>
        </p:nvSpPr>
        <p:spPr>
          <a:xfrm>
            <a:off x="6021658" y="3972389"/>
            <a:ext cx="3813718" cy="101476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3"/>
          <a:stretch>
            <a:fillRect/>
          </a:stretch>
        </p:blipFill>
        <p:spPr>
          <a:xfrm>
            <a:off x="1018747" y="1355528"/>
            <a:ext cx="3742823" cy="5288016"/>
          </a:xfrm>
          <a:prstGeom prst="rect">
            <a:avLst/>
          </a:prstGeom>
        </p:spPr>
      </p:pic>
    </p:spTree>
    <p:extLst>
      <p:ext uri="{BB962C8B-B14F-4D97-AF65-F5344CB8AC3E}">
        <p14:creationId xmlns:p14="http://schemas.microsoft.com/office/powerpoint/2010/main" val="3207492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6994406" y="1100667"/>
            <a:ext cx="4735866" cy="5486400"/>
          </a:xfrm>
          <a:prstGeom prst="rect">
            <a:avLst/>
          </a:prstGeom>
        </p:spPr>
      </p:pic>
      <p:sp>
        <p:nvSpPr>
          <p:cNvPr id="2" name="タイトル 1"/>
          <p:cNvSpPr>
            <a:spLocks noGrp="1"/>
          </p:cNvSpPr>
          <p:nvPr>
            <p:ph type="ctrTitle"/>
          </p:nvPr>
        </p:nvSpPr>
        <p:spPr>
          <a:xfrm>
            <a:off x="137801" y="181204"/>
            <a:ext cx="7679203" cy="788951"/>
          </a:xfrm>
        </p:spPr>
        <p:txBody>
          <a:bodyPr>
            <a:normAutofit fontScale="90000"/>
          </a:bodyPr>
          <a:lstStyle/>
          <a:p>
            <a:r>
              <a:rPr kumimoji="1" lang="ja-JP" altLang="en-US" sz="2400" b="1" dirty="0"/>
              <a:t>文部科学省</a:t>
            </a:r>
            <a:br>
              <a:rPr kumimoji="1" lang="en-US" altLang="ja-JP" sz="2400" b="1" dirty="0"/>
            </a:br>
            <a:r>
              <a:rPr kumimoji="1" lang="ja-JP" altLang="en-US" sz="2400" b="1" dirty="0"/>
              <a:t>機関要件の確認事務に関する指針（</a:t>
            </a:r>
            <a:r>
              <a:rPr kumimoji="1" lang="en-US" altLang="ja-JP" sz="2400" b="1" dirty="0"/>
              <a:t>2024</a:t>
            </a:r>
            <a:r>
              <a:rPr kumimoji="1" lang="ja-JP" altLang="en-US" sz="2400" b="1" dirty="0"/>
              <a:t>年度版）より</a:t>
            </a:r>
          </a:p>
        </p:txBody>
      </p:sp>
      <p:sp>
        <p:nvSpPr>
          <p:cNvPr id="3" name="サブタイトル 2"/>
          <p:cNvSpPr>
            <a:spLocks noGrp="1"/>
          </p:cNvSpPr>
          <p:nvPr>
            <p:ph type="subTitle" idx="1"/>
          </p:nvPr>
        </p:nvSpPr>
        <p:spPr/>
        <p:txBody>
          <a:bodyPr/>
          <a:lstStyle/>
          <a:p>
            <a:endParaRPr kumimoji="1" lang="ja-JP" altLang="en-US" dirty="0"/>
          </a:p>
        </p:txBody>
      </p:sp>
      <p:cxnSp>
        <p:nvCxnSpPr>
          <p:cNvPr id="6" name="直線コネクタ 5"/>
          <p:cNvCxnSpPr/>
          <p:nvPr/>
        </p:nvCxnSpPr>
        <p:spPr>
          <a:xfrm>
            <a:off x="7388574" y="1535564"/>
            <a:ext cx="3891775" cy="11152"/>
          </a:xfrm>
          <a:prstGeom prst="line">
            <a:avLst/>
          </a:prstGeom>
          <a:ln>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7444329" y="1973765"/>
            <a:ext cx="3836020" cy="22303"/>
          </a:xfrm>
          <a:prstGeom prst="line">
            <a:avLst/>
          </a:prstGeom>
          <a:ln>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7465741" y="2152184"/>
            <a:ext cx="1717288" cy="11152"/>
          </a:xfrm>
          <a:prstGeom prst="line">
            <a:avLst/>
          </a:prstGeom>
          <a:ln>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7444329" y="2319454"/>
            <a:ext cx="3836020" cy="0"/>
          </a:xfrm>
          <a:prstGeom prst="line">
            <a:avLst/>
          </a:prstGeom>
          <a:ln>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7444329" y="2449967"/>
            <a:ext cx="1817649" cy="11151"/>
          </a:xfrm>
          <a:prstGeom prst="line">
            <a:avLst/>
          </a:prstGeom>
          <a:ln>
            <a:solidFill>
              <a:srgbClr val="FF0000">
                <a:alpha val="60000"/>
              </a:srgbClr>
            </a:solidFill>
          </a:ln>
        </p:spPr>
        <p:style>
          <a:lnRef idx="1">
            <a:schemeClr val="accent1"/>
          </a:lnRef>
          <a:fillRef idx="0">
            <a:schemeClr val="accent1"/>
          </a:fillRef>
          <a:effectRef idx="0">
            <a:schemeClr val="accent1"/>
          </a:effectRef>
          <a:fontRef idx="minor">
            <a:schemeClr val="tx1"/>
          </a:fontRef>
        </p:style>
      </p:cxnSp>
      <p:pic>
        <p:nvPicPr>
          <p:cNvPr id="15" name="図 14"/>
          <p:cNvPicPr>
            <a:picLocks noChangeAspect="1"/>
          </p:cNvPicPr>
          <p:nvPr/>
        </p:nvPicPr>
        <p:blipFill>
          <a:blip r:embed="rId4"/>
          <a:stretch>
            <a:fillRect/>
          </a:stretch>
        </p:blipFill>
        <p:spPr>
          <a:xfrm>
            <a:off x="1278105" y="1097363"/>
            <a:ext cx="4021246" cy="5486400"/>
          </a:xfrm>
          <a:prstGeom prst="rect">
            <a:avLst/>
          </a:prstGeom>
        </p:spPr>
      </p:pic>
    </p:spTree>
    <p:extLst>
      <p:ext uri="{BB962C8B-B14F-4D97-AF65-F5344CB8AC3E}">
        <p14:creationId xmlns:p14="http://schemas.microsoft.com/office/powerpoint/2010/main" val="1618710974"/>
      </p:ext>
    </p:extLst>
  </p:cSld>
  <p:clrMapOvr>
    <a:masterClrMapping/>
  </p:clrMapOvr>
</p:sld>
</file>

<file path=ppt/theme/theme1.xml><?xml version="1.0" encoding="utf-8"?>
<a:theme xmlns:a="http://schemas.openxmlformats.org/drawingml/2006/main" name="スライス">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E76448-B9B5-444F-ABF0-3E2949E5B924}">
  <ds:schemaRefs>
    <ds:schemaRef ds:uri="http://purl.org/dc/dcmitype/"/>
    <ds:schemaRef ds:uri="71af3243-3dd4-4a8d-8c0d-dd76da1f02a5"/>
    <ds:schemaRef ds:uri="http://purl.org/dc/elements/1.1/"/>
    <ds:schemaRef ds:uri="http://purl.org/dc/term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16c05727-aa75-4e4a-9b5f-8a80a1165891"/>
    <ds:schemaRef ds:uri="http://schemas.microsoft.com/office/2006/metadata/properties"/>
  </ds:schemaRefs>
</ds:datastoreItem>
</file>

<file path=customXml/itemProps2.xml><?xml version="1.0" encoding="utf-8"?>
<ds:datastoreItem xmlns:ds="http://schemas.openxmlformats.org/officeDocument/2006/customXml" ds:itemID="{92CC082E-8DE3-449F-B604-FF5FA628FBDC}">
  <ds:schemaRefs>
    <ds:schemaRef ds:uri="http://schemas.microsoft.com/sharepoint/v3/contenttype/forms"/>
  </ds:schemaRefs>
</ds:datastoreItem>
</file>

<file path=customXml/itemProps3.xml><?xml version="1.0" encoding="utf-8"?>
<ds:datastoreItem xmlns:ds="http://schemas.openxmlformats.org/officeDocument/2006/customXml" ds:itemID="{6FA93B6D-1597-4D86-B6EB-52CA39D989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スライス学習のデザイン</Template>
  <TotalTime>0</TotalTime>
  <Words>1105</Words>
  <Application>Microsoft Office PowerPoint</Application>
  <PresentationFormat>ワイド画面</PresentationFormat>
  <Paragraphs>83</Paragraphs>
  <Slides>14</Slides>
  <Notes>12</Notes>
  <HiddenSlides>0</HiddenSlides>
  <MMClips>0</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14</vt:i4>
      </vt:variant>
    </vt:vector>
  </HeadingPairs>
  <TitlesOfParts>
    <vt:vector size="21" baseType="lpstr">
      <vt:lpstr>HG丸ｺﾞｼｯｸM-PRO</vt:lpstr>
      <vt:lpstr>Meiryo UI</vt:lpstr>
      <vt:lpstr>メイリオ</vt:lpstr>
      <vt:lpstr>Century Gothic</vt:lpstr>
      <vt:lpstr>Wingdings 3</vt:lpstr>
      <vt:lpstr>スライス</vt:lpstr>
      <vt:lpstr>Acrobat Document</vt:lpstr>
      <vt:lpstr>日本学生支援機構 給付型奨学金及び修学支援新制度の概要と問題点</vt:lpstr>
      <vt:lpstr>・給付型奨学金 　原則返還不要  ・貸与型奨学金 （第一種）・・・無利子 （第二種）・・・有利子（上限利率3.0％） 　※卒業した年の10月から12年間かけて返済</vt:lpstr>
      <vt:lpstr>二</vt:lpstr>
      <vt:lpstr> </vt:lpstr>
      <vt:lpstr>【2024年度改正後】</vt:lpstr>
      <vt:lpstr>給付型奨学金 　　対象が拡大されて採用される学生が増える。 　　何が問題なの？</vt:lpstr>
      <vt:lpstr>給付型奨学金　ここが問題！</vt:lpstr>
      <vt:lpstr>修学支援新制度について 　授業料・入学金の免除/減額されるのになにが問題なの？</vt:lpstr>
      <vt:lpstr>文部科学省 機関要件の確認事務に関する指針（2024年度版）より</vt:lpstr>
      <vt:lpstr>修学支援新制度　ここが問題！</vt:lpstr>
      <vt:lpstr>学生を支援する学校の立場</vt:lpstr>
      <vt:lpstr> </vt:lpstr>
      <vt:lpstr>PowerPoint プレゼンテーション</vt:lpstr>
      <vt:lpstr>ご清聴ありがとうございました</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2024-06-13T01:26:16Z</dcterms:created>
  <dcterms:modified xsi:type="dcterms:W3CDTF">2024-06-28T00:54:13Z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