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5C3E7D-BBF0-4E2E-B7AF-A48850C50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4E26E51-B8EE-4527-8DC4-87DCBA77D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D399BD-C42B-4547-B3C5-0E268BB20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4593-8F32-4136-B878-D704A1E24BBF}" type="datetimeFigureOut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4F2C01-48FA-478B-85EA-2A792F97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D1C383-6E6F-4879-B5F8-873DA49A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34B8-36A9-4B0B-B643-7F43EA3A33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20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89C3B7-2692-4F44-B670-541A0E78A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4B0D4FB-FBC3-4DF6-B485-EA6374AE1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D7CB75C-B5D3-4751-BA4D-DF899351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4593-8F32-4136-B878-D704A1E24BBF}" type="datetimeFigureOut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29FA8E-F647-4214-B029-52FFE7ECA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4C6909-48A9-4AEE-A908-DD8E22204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34B8-36A9-4B0B-B643-7F43EA3A33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92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400F405-E538-428C-ABE8-D6D5A0856B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B429BC9-BC85-461D-BD26-F78C8D949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882B0F-26A9-4E0B-9034-0874C2546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4593-8F32-4136-B878-D704A1E24BBF}" type="datetimeFigureOut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F06854-CED6-405C-8EA7-BC77F5E38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A3022E-2450-466A-8D61-86BDD3627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34B8-36A9-4B0B-B643-7F43EA3A33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714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28A658-3B6D-4E64-A072-76C3700F2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CD86A7-9EF5-4CC0-8B56-A7900251F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95213B-7192-4AD6-87C3-4AAA64BAA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4593-8F32-4136-B878-D704A1E24BBF}" type="datetimeFigureOut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034A7F-36C4-44DC-AE49-9BB9820E4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CEFE2C-8A97-4E42-BD8B-0E17964FC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34B8-36A9-4B0B-B643-7F43EA3A33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35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CC6640-0AA0-4848-B4C3-316E5388E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FC78A3B-C314-45F0-A3BE-2AB79133C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582A34-762C-4F4B-8F18-47EF8C344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4593-8F32-4136-B878-D704A1E24BBF}" type="datetimeFigureOut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695217-9BC1-4375-84E5-7DD42853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C4C412-5559-40CE-BBEC-6DCBDF68F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34B8-36A9-4B0B-B643-7F43EA3A33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43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8F9224-0AA9-4CA6-869C-8D6070BC2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794220-D9E7-4FC2-8431-0B470C1898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8243D0F-2518-47F9-ABB9-10551D54F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B8629BC-B4F7-45C2-AEA9-7E94A55F3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4593-8F32-4136-B878-D704A1E24BBF}" type="datetimeFigureOut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A7FEAF6-5E91-48F1-899D-AF3951D15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3B7E5D5-4FE5-4C0B-AD6E-EA6E24E7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34B8-36A9-4B0B-B643-7F43EA3A33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10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FFE220-32A9-4547-B28F-DF533B530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219357A-496C-441E-AB78-B4E6EC8E8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CBCF35F-98C1-421B-BD0C-3B641D1E9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23550EC-1C79-4DC0-B672-4B7B2D040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E182626-80AF-4BA8-818E-99FA13E064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4219795-8DB5-4E4B-BC2C-A09F5F1FF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4593-8F32-4136-B878-D704A1E24BBF}" type="datetimeFigureOut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C1825C7-3147-4685-A77D-F4C9BB99E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7C1560F-7F0F-4A7C-951D-F6D121F0D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34B8-36A9-4B0B-B643-7F43EA3A33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62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86A3D3-AD45-408F-AEFC-36783B694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997E67C-73A7-427A-99F9-D6936330B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4593-8F32-4136-B878-D704A1E24BBF}" type="datetimeFigureOut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FCA317E-9EA3-4455-882A-235CE99F2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EA86733-32A5-45F5-A867-C14102CC4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34B8-36A9-4B0B-B643-7F43EA3A33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46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7F5687F-D862-4949-9FE5-7B141C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4593-8F32-4136-B878-D704A1E24BBF}" type="datetimeFigureOut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BA5556E-171C-41FC-8AB2-E1B7E76BB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47CB58-94ED-413A-B3F4-366BF2115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34B8-36A9-4B0B-B643-7F43EA3A33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72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9626F4-E32C-4248-9648-7E1D8C7FF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88FDB5-56D2-4B83-AFC1-AF35028DC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4B150C2-FF23-4D06-9F92-F0CE03A88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3D20D4C-67FC-4A13-A083-E611736B2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4593-8F32-4136-B878-D704A1E24BBF}" type="datetimeFigureOut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275F9A-CB62-4A9B-AFF7-AA04DE35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DAFA723-12E9-4B3B-B5B8-9F5E40CEC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34B8-36A9-4B0B-B643-7F43EA3A33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5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A0BC98-1C6B-4185-A407-DFDC7E9B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EAACAB1-E187-48F6-8264-1653A5A6BE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0816CB-26CE-49C0-9BED-0A801BA9C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352DFB-1A79-43E8-B2EB-DFFCB944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4593-8F32-4136-B878-D704A1E24BBF}" type="datetimeFigureOut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0C6DFAB-B6E6-483C-84BA-A892B96D1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8FDDD7-4410-4D23-AB52-14C823413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34B8-36A9-4B0B-B643-7F43EA3A33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72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5EE4108-84CC-41FE-BA68-97DDB64A6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1A4490-A4D4-4F13-8171-EC042A0D4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59B8E7-00A0-4747-97FE-E16C74861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14593-8F32-4136-B878-D704A1E24BBF}" type="datetimeFigureOut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68DC69-7265-4EBA-8864-231EDD614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0BF493-3CFC-4223-8106-DA4D3C4FE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334B8-36A9-4B0B-B643-7F43EA3A33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575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F904AAD-9954-4A82-9D9C-28A29F1D1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84" y="0"/>
            <a:ext cx="10314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00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野口 昭彦</dc:creator>
  <cp:lastModifiedBy>野口 昭彦</cp:lastModifiedBy>
  <cp:revision>1</cp:revision>
  <dcterms:created xsi:type="dcterms:W3CDTF">2023-05-16T01:43:31Z</dcterms:created>
  <dcterms:modified xsi:type="dcterms:W3CDTF">2023-05-16T01:43:54Z</dcterms:modified>
</cp:coreProperties>
</file>